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8" r:id="rId1"/>
    <p:sldMasterId id="2147483739" r:id="rId2"/>
    <p:sldMasterId id="2147483761" r:id="rId3"/>
  </p:sldMasterIdLst>
  <p:notesMasterIdLst>
    <p:notesMasterId r:id="rId25"/>
  </p:notesMasterIdLst>
  <p:sldIdLst>
    <p:sldId id="256" r:id="rId4"/>
    <p:sldId id="373" r:id="rId5"/>
    <p:sldId id="640" r:id="rId6"/>
    <p:sldId id="617" r:id="rId7"/>
    <p:sldId id="626" r:id="rId8"/>
    <p:sldId id="257" r:id="rId9"/>
    <p:sldId id="258" r:id="rId10"/>
    <p:sldId id="259" r:id="rId11"/>
    <p:sldId id="632" r:id="rId12"/>
    <p:sldId id="633" r:id="rId13"/>
    <p:sldId id="634" r:id="rId14"/>
    <p:sldId id="635" r:id="rId15"/>
    <p:sldId id="631" r:id="rId16"/>
    <p:sldId id="264" r:id="rId17"/>
    <p:sldId id="636" r:id="rId18"/>
    <p:sldId id="265" r:id="rId19"/>
    <p:sldId id="637" r:id="rId20"/>
    <p:sldId id="275" r:id="rId21"/>
    <p:sldId id="628" r:id="rId22"/>
    <p:sldId id="638" r:id="rId23"/>
    <p:sldId id="6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FD75727-FA88-4CF6-ADCB-6C37D91952E3}">
          <p14:sldIdLst>
            <p14:sldId id="256"/>
            <p14:sldId id="373"/>
            <p14:sldId id="640"/>
            <p14:sldId id="617"/>
            <p14:sldId id="626"/>
          </p14:sldIdLst>
        </p14:section>
        <p14:section name="Our Character" id="{1A4FC09D-83EB-4DEC-B197-95C5A4CF2A2F}">
          <p14:sldIdLst>
            <p14:sldId id="257"/>
          </p14:sldIdLst>
        </p14:section>
        <p14:section name="Has  problem" id="{4BB5EE0A-D246-40E1-B281-4B86AB6D65FA}">
          <p14:sldIdLst>
            <p14:sldId id="258"/>
            <p14:sldId id="259"/>
            <p14:sldId id="632"/>
            <p14:sldId id="633"/>
            <p14:sldId id="634"/>
            <p14:sldId id="635"/>
            <p14:sldId id="631"/>
          </p14:sldIdLst>
        </p14:section>
        <p14:section name="Meets a Guide" id="{175A44F9-C7C0-4E74-BCD9-F385BA218FC0}">
          <p14:sldIdLst>
            <p14:sldId id="264"/>
          </p14:sldIdLst>
        </p14:section>
        <p14:section name="Gives them a plan" id="{EC48FC2C-B9A1-4892-AA0E-2DB59A7D30C4}">
          <p14:sldIdLst>
            <p14:sldId id="636"/>
            <p14:sldId id="265"/>
          </p14:sldIdLst>
        </p14:section>
        <p14:section name="Calls them To Action" id="{7A6D6749-4D94-4EF5-9DAF-BE77CCB56B85}">
          <p14:sldIdLst>
            <p14:sldId id="637"/>
          </p14:sldIdLst>
        </p14:section>
        <p14:section name="Helps the avoid failure" id="{316C8862-3593-413B-8CFD-4B3F4475FAB2}">
          <p14:sldIdLst>
            <p14:sldId id="275"/>
          </p14:sldIdLst>
        </p14:section>
        <p14:section name="Ends in Success" id="{D0627B07-04EE-40CD-83A7-FF00FAFD9CAF}">
          <p14:sldIdLst>
            <p14:sldId id="628"/>
            <p14:sldId id="638"/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D00E5-B2A3-4308-9E2B-B33FB3B27472}" v="2" dt="2023-10-14T19:34:08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52758" autoAdjust="0"/>
  </p:normalViewPr>
  <p:slideViewPr>
    <p:cSldViewPr snapToGrid="0">
      <p:cViewPr varScale="1">
        <p:scale>
          <a:sx n="48" d="100"/>
          <a:sy n="48" d="100"/>
        </p:scale>
        <p:origin x="1509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B81E3F-4468-4FFB-B0F2-DFA7D9BEE2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F39EFFA-5AE4-44F7-A384-EAD285BDA4F2}">
      <dgm:prSet/>
      <dgm:spPr/>
      <dgm:t>
        <a:bodyPr/>
        <a:lstStyle/>
        <a:p>
          <a:r>
            <a:rPr lang="en-GB"/>
            <a:t>DBA Tools</a:t>
          </a:r>
          <a:endParaRPr lang="en-US"/>
        </a:p>
      </dgm:t>
    </dgm:pt>
    <dgm:pt modelId="{C893E259-9AE3-46F7-BDA3-ED0C23FEB50B}" type="parTrans" cxnId="{E3DA58A8-F50C-4116-91A5-771E62AFC3B8}">
      <dgm:prSet/>
      <dgm:spPr/>
      <dgm:t>
        <a:bodyPr/>
        <a:lstStyle/>
        <a:p>
          <a:endParaRPr lang="en-US"/>
        </a:p>
      </dgm:t>
    </dgm:pt>
    <dgm:pt modelId="{DF2ECEC9-9CD6-45EC-8A23-24A66B19A5EF}" type="sibTrans" cxnId="{E3DA58A8-F50C-4116-91A5-771E62AFC3B8}">
      <dgm:prSet/>
      <dgm:spPr/>
      <dgm:t>
        <a:bodyPr/>
        <a:lstStyle/>
        <a:p>
          <a:endParaRPr lang="en-US"/>
        </a:p>
      </dgm:t>
    </dgm:pt>
    <dgm:pt modelId="{74FC9C21-C95E-4D86-B687-494EA43A43D8}">
      <dgm:prSet/>
      <dgm:spPr/>
      <dgm:t>
        <a:bodyPr/>
        <a:lstStyle/>
        <a:p>
          <a:r>
            <a:rPr lang="en-GB"/>
            <a:t>Security</a:t>
          </a:r>
          <a:endParaRPr lang="en-US"/>
        </a:p>
      </dgm:t>
    </dgm:pt>
    <dgm:pt modelId="{60D11B59-A3A1-4AE7-B9FF-50EABCCBE99A}" type="parTrans" cxnId="{BF6DED45-BFBE-47F6-BAE2-B47C10335C09}">
      <dgm:prSet/>
      <dgm:spPr/>
      <dgm:t>
        <a:bodyPr/>
        <a:lstStyle/>
        <a:p>
          <a:endParaRPr lang="en-US"/>
        </a:p>
      </dgm:t>
    </dgm:pt>
    <dgm:pt modelId="{3C7A85D8-1775-4A03-8D0E-8C05C975477B}" type="sibTrans" cxnId="{BF6DED45-BFBE-47F6-BAE2-B47C10335C09}">
      <dgm:prSet/>
      <dgm:spPr/>
      <dgm:t>
        <a:bodyPr/>
        <a:lstStyle/>
        <a:p>
          <a:endParaRPr lang="en-US"/>
        </a:p>
      </dgm:t>
    </dgm:pt>
    <dgm:pt modelId="{F7C5A9E3-B489-41D1-AD20-837F4C971E3C}">
      <dgm:prSet/>
      <dgm:spPr/>
      <dgm:t>
        <a:bodyPr/>
        <a:lstStyle/>
        <a:p>
          <a:r>
            <a:rPr lang="en-GB" dirty="0"/>
            <a:t>Recoverability</a:t>
          </a:r>
          <a:endParaRPr lang="en-US" dirty="0"/>
        </a:p>
      </dgm:t>
    </dgm:pt>
    <dgm:pt modelId="{D8D1C741-0EB2-4240-BF3B-BF5D7DE49D86}" type="parTrans" cxnId="{4E0C3317-EB2A-43BE-B31B-0DF3EF774723}">
      <dgm:prSet/>
      <dgm:spPr/>
      <dgm:t>
        <a:bodyPr/>
        <a:lstStyle/>
        <a:p>
          <a:endParaRPr lang="en-US"/>
        </a:p>
      </dgm:t>
    </dgm:pt>
    <dgm:pt modelId="{7AB8A8E1-B334-41FD-B181-542EB17907BA}" type="sibTrans" cxnId="{4E0C3317-EB2A-43BE-B31B-0DF3EF774723}">
      <dgm:prSet/>
      <dgm:spPr/>
      <dgm:t>
        <a:bodyPr/>
        <a:lstStyle/>
        <a:p>
          <a:endParaRPr lang="en-US"/>
        </a:p>
      </dgm:t>
    </dgm:pt>
    <dgm:pt modelId="{95D3042B-1842-40BD-AFA7-133B57D3A0ED}">
      <dgm:prSet/>
      <dgm:spPr/>
      <dgm:t>
        <a:bodyPr/>
        <a:lstStyle/>
        <a:p>
          <a:r>
            <a:rPr lang="en-GB"/>
            <a:t>Maintenance</a:t>
          </a:r>
          <a:endParaRPr lang="en-US"/>
        </a:p>
      </dgm:t>
    </dgm:pt>
    <dgm:pt modelId="{5BE3B4E5-6333-4014-BCED-6352CBEA77FD}" type="parTrans" cxnId="{DF524516-B560-4B7B-8854-49FD32DD238F}">
      <dgm:prSet/>
      <dgm:spPr/>
      <dgm:t>
        <a:bodyPr/>
        <a:lstStyle/>
        <a:p>
          <a:endParaRPr lang="en-US"/>
        </a:p>
      </dgm:t>
    </dgm:pt>
    <dgm:pt modelId="{9B47428C-4028-4126-830B-4DEB271F91A2}" type="sibTrans" cxnId="{DF524516-B560-4B7B-8854-49FD32DD238F}">
      <dgm:prSet/>
      <dgm:spPr/>
      <dgm:t>
        <a:bodyPr/>
        <a:lstStyle/>
        <a:p>
          <a:endParaRPr lang="en-US"/>
        </a:p>
      </dgm:t>
    </dgm:pt>
    <dgm:pt modelId="{096831FB-AE30-4E1B-AF7B-DD41EB73D9A8}">
      <dgm:prSet/>
      <dgm:spPr/>
      <dgm:t>
        <a:bodyPr/>
        <a:lstStyle/>
        <a:p>
          <a:r>
            <a:rPr lang="en-GB"/>
            <a:t>Monitoring</a:t>
          </a:r>
          <a:endParaRPr lang="en-US"/>
        </a:p>
      </dgm:t>
    </dgm:pt>
    <dgm:pt modelId="{506982C9-A56B-41F0-AF4B-207C3F1D47F4}" type="parTrans" cxnId="{C4D612EB-6283-4BAA-A34B-135671079CF0}">
      <dgm:prSet/>
      <dgm:spPr/>
      <dgm:t>
        <a:bodyPr/>
        <a:lstStyle/>
        <a:p>
          <a:endParaRPr lang="en-US"/>
        </a:p>
      </dgm:t>
    </dgm:pt>
    <dgm:pt modelId="{32A0E2C3-DBBB-47C7-80F0-E9C660CCECE7}" type="sibTrans" cxnId="{C4D612EB-6283-4BAA-A34B-135671079CF0}">
      <dgm:prSet/>
      <dgm:spPr/>
      <dgm:t>
        <a:bodyPr/>
        <a:lstStyle/>
        <a:p>
          <a:endParaRPr lang="en-US"/>
        </a:p>
      </dgm:t>
    </dgm:pt>
    <dgm:pt modelId="{0B7DA518-AB96-443E-BECA-68D605D09AE9}">
      <dgm:prSet/>
      <dgm:spPr/>
      <dgm:t>
        <a:bodyPr/>
        <a:lstStyle/>
        <a:p>
          <a:r>
            <a:rPr lang="en-GB"/>
            <a:t>Performance</a:t>
          </a:r>
          <a:endParaRPr lang="en-US"/>
        </a:p>
      </dgm:t>
    </dgm:pt>
    <dgm:pt modelId="{DD05FCFF-7887-4219-8260-3C51170FE1F7}" type="parTrans" cxnId="{6EB6DDCE-A553-46EB-9072-D71205BAA592}">
      <dgm:prSet/>
      <dgm:spPr/>
      <dgm:t>
        <a:bodyPr/>
        <a:lstStyle/>
        <a:p>
          <a:endParaRPr lang="en-US"/>
        </a:p>
      </dgm:t>
    </dgm:pt>
    <dgm:pt modelId="{27CB5FC9-3385-4EE7-AA9D-DF331C65B415}" type="sibTrans" cxnId="{6EB6DDCE-A553-46EB-9072-D71205BAA592}">
      <dgm:prSet/>
      <dgm:spPr/>
      <dgm:t>
        <a:bodyPr/>
        <a:lstStyle/>
        <a:p>
          <a:endParaRPr lang="en-US"/>
        </a:p>
      </dgm:t>
    </dgm:pt>
    <dgm:pt modelId="{36015A56-53BA-4E6F-84F2-DF173AB24C12}" type="pres">
      <dgm:prSet presAssocID="{60B81E3F-4468-4FFB-B0F2-DFA7D9BEE2C2}" presName="root" presStyleCnt="0">
        <dgm:presLayoutVars>
          <dgm:dir/>
          <dgm:resizeHandles val="exact"/>
        </dgm:presLayoutVars>
      </dgm:prSet>
      <dgm:spPr/>
    </dgm:pt>
    <dgm:pt modelId="{B9DC6F79-7D21-4308-94C2-1C5CF5C0FC80}" type="pres">
      <dgm:prSet presAssocID="{4F39EFFA-5AE4-44F7-A384-EAD285BDA4F2}" presName="compNode" presStyleCnt="0"/>
      <dgm:spPr/>
    </dgm:pt>
    <dgm:pt modelId="{E1365FF7-E898-41D7-B95A-36D2C7338C5D}" type="pres">
      <dgm:prSet presAssocID="{4F39EFFA-5AE4-44F7-A384-EAD285BDA4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6FE2C08-325F-42CE-8299-9D4B1DB6B863}" type="pres">
      <dgm:prSet presAssocID="{4F39EFFA-5AE4-44F7-A384-EAD285BDA4F2}" presName="spaceRect" presStyleCnt="0"/>
      <dgm:spPr/>
    </dgm:pt>
    <dgm:pt modelId="{8E4FAB5B-AAF6-42D6-A875-5F458D6AF3AC}" type="pres">
      <dgm:prSet presAssocID="{4F39EFFA-5AE4-44F7-A384-EAD285BDA4F2}" presName="textRect" presStyleLbl="revTx" presStyleIdx="0" presStyleCnt="6">
        <dgm:presLayoutVars>
          <dgm:chMax val="1"/>
          <dgm:chPref val="1"/>
        </dgm:presLayoutVars>
      </dgm:prSet>
      <dgm:spPr/>
    </dgm:pt>
    <dgm:pt modelId="{91E1655B-B79C-4177-B0E2-E8BED10A57A0}" type="pres">
      <dgm:prSet presAssocID="{DF2ECEC9-9CD6-45EC-8A23-24A66B19A5EF}" presName="sibTrans" presStyleCnt="0"/>
      <dgm:spPr/>
    </dgm:pt>
    <dgm:pt modelId="{891F6205-82A9-47C1-AADA-16C3692297E3}" type="pres">
      <dgm:prSet presAssocID="{74FC9C21-C95E-4D86-B687-494EA43A43D8}" presName="compNode" presStyleCnt="0"/>
      <dgm:spPr/>
    </dgm:pt>
    <dgm:pt modelId="{64F19C70-8909-4DC8-AB62-279F3A8812B3}" type="pres">
      <dgm:prSet presAssocID="{74FC9C21-C95E-4D86-B687-494EA43A43D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1559253B-7382-4B9A-B33A-654873122A4D}" type="pres">
      <dgm:prSet presAssocID="{74FC9C21-C95E-4D86-B687-494EA43A43D8}" presName="spaceRect" presStyleCnt="0"/>
      <dgm:spPr/>
    </dgm:pt>
    <dgm:pt modelId="{7D91CE75-2463-416F-AB04-59A8708CE0D0}" type="pres">
      <dgm:prSet presAssocID="{74FC9C21-C95E-4D86-B687-494EA43A43D8}" presName="textRect" presStyleLbl="revTx" presStyleIdx="1" presStyleCnt="6">
        <dgm:presLayoutVars>
          <dgm:chMax val="1"/>
          <dgm:chPref val="1"/>
        </dgm:presLayoutVars>
      </dgm:prSet>
      <dgm:spPr/>
    </dgm:pt>
    <dgm:pt modelId="{51817F9D-2157-4196-B99F-22E7BBDF8638}" type="pres">
      <dgm:prSet presAssocID="{3C7A85D8-1775-4A03-8D0E-8C05C975477B}" presName="sibTrans" presStyleCnt="0"/>
      <dgm:spPr/>
    </dgm:pt>
    <dgm:pt modelId="{8B9363D3-6805-4F54-8858-62DE90019E5F}" type="pres">
      <dgm:prSet presAssocID="{F7C5A9E3-B489-41D1-AD20-837F4C971E3C}" presName="compNode" presStyleCnt="0"/>
      <dgm:spPr/>
    </dgm:pt>
    <dgm:pt modelId="{21E1B572-97BE-47BF-A403-D2D1F9F8B963}" type="pres">
      <dgm:prSet presAssocID="{F7C5A9E3-B489-41D1-AD20-837F4C971E3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4BAA309-D377-42B4-B045-FE203A3B2739}" type="pres">
      <dgm:prSet presAssocID="{F7C5A9E3-B489-41D1-AD20-837F4C971E3C}" presName="spaceRect" presStyleCnt="0"/>
      <dgm:spPr/>
    </dgm:pt>
    <dgm:pt modelId="{A402F875-3634-41CC-AA97-0BFD615BAEA9}" type="pres">
      <dgm:prSet presAssocID="{F7C5A9E3-B489-41D1-AD20-837F4C971E3C}" presName="textRect" presStyleLbl="revTx" presStyleIdx="2" presStyleCnt="6">
        <dgm:presLayoutVars>
          <dgm:chMax val="1"/>
          <dgm:chPref val="1"/>
        </dgm:presLayoutVars>
      </dgm:prSet>
      <dgm:spPr/>
    </dgm:pt>
    <dgm:pt modelId="{94590ADB-7338-4A73-9107-16A6BA65570C}" type="pres">
      <dgm:prSet presAssocID="{7AB8A8E1-B334-41FD-B181-542EB17907BA}" presName="sibTrans" presStyleCnt="0"/>
      <dgm:spPr/>
    </dgm:pt>
    <dgm:pt modelId="{AFA678D9-362D-4703-804C-88F88D2D29D5}" type="pres">
      <dgm:prSet presAssocID="{95D3042B-1842-40BD-AFA7-133B57D3A0ED}" presName="compNode" presStyleCnt="0"/>
      <dgm:spPr/>
    </dgm:pt>
    <dgm:pt modelId="{A850D72A-8707-45F0-8D78-222207309979}" type="pres">
      <dgm:prSet presAssocID="{95D3042B-1842-40BD-AFA7-133B57D3A0E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ewdriver"/>
        </a:ext>
      </dgm:extLst>
    </dgm:pt>
    <dgm:pt modelId="{65A6AD43-0C2F-462D-8349-02653EDCD8AE}" type="pres">
      <dgm:prSet presAssocID="{95D3042B-1842-40BD-AFA7-133B57D3A0ED}" presName="spaceRect" presStyleCnt="0"/>
      <dgm:spPr/>
    </dgm:pt>
    <dgm:pt modelId="{504B8327-931B-4073-87BC-E92F62B2A0AE}" type="pres">
      <dgm:prSet presAssocID="{95D3042B-1842-40BD-AFA7-133B57D3A0ED}" presName="textRect" presStyleLbl="revTx" presStyleIdx="3" presStyleCnt="6">
        <dgm:presLayoutVars>
          <dgm:chMax val="1"/>
          <dgm:chPref val="1"/>
        </dgm:presLayoutVars>
      </dgm:prSet>
      <dgm:spPr/>
    </dgm:pt>
    <dgm:pt modelId="{114EC2CA-8C23-4679-B71E-BB972A91EF23}" type="pres">
      <dgm:prSet presAssocID="{9B47428C-4028-4126-830B-4DEB271F91A2}" presName="sibTrans" presStyleCnt="0"/>
      <dgm:spPr/>
    </dgm:pt>
    <dgm:pt modelId="{FD954568-88A0-4739-9810-3DE8269439C4}" type="pres">
      <dgm:prSet presAssocID="{096831FB-AE30-4E1B-AF7B-DD41EB73D9A8}" presName="compNode" presStyleCnt="0"/>
      <dgm:spPr/>
    </dgm:pt>
    <dgm:pt modelId="{6427AF33-07D3-4164-8E38-95E06D76E581}" type="pres">
      <dgm:prSet presAssocID="{096831FB-AE30-4E1B-AF7B-DD41EB73D9A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CC188AF-E090-48E2-B246-5C852D38D294}" type="pres">
      <dgm:prSet presAssocID="{096831FB-AE30-4E1B-AF7B-DD41EB73D9A8}" presName="spaceRect" presStyleCnt="0"/>
      <dgm:spPr/>
    </dgm:pt>
    <dgm:pt modelId="{10A17448-B657-4A13-85BB-BD5A16E4694F}" type="pres">
      <dgm:prSet presAssocID="{096831FB-AE30-4E1B-AF7B-DD41EB73D9A8}" presName="textRect" presStyleLbl="revTx" presStyleIdx="4" presStyleCnt="6">
        <dgm:presLayoutVars>
          <dgm:chMax val="1"/>
          <dgm:chPref val="1"/>
        </dgm:presLayoutVars>
      </dgm:prSet>
      <dgm:spPr/>
    </dgm:pt>
    <dgm:pt modelId="{FFC3A401-2181-41F8-93B1-353EF47E54E6}" type="pres">
      <dgm:prSet presAssocID="{32A0E2C3-DBBB-47C7-80F0-E9C660CCECE7}" presName="sibTrans" presStyleCnt="0"/>
      <dgm:spPr/>
    </dgm:pt>
    <dgm:pt modelId="{F7FFC303-6546-4866-B289-4D19AB984B4D}" type="pres">
      <dgm:prSet presAssocID="{0B7DA518-AB96-443E-BECA-68D605D09AE9}" presName="compNode" presStyleCnt="0"/>
      <dgm:spPr/>
    </dgm:pt>
    <dgm:pt modelId="{019C7102-518D-4EB0-ABE5-8C0ABB532AFD}" type="pres">
      <dgm:prSet presAssocID="{0B7DA518-AB96-443E-BECA-68D605D09A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75DA1A5-E64A-4B82-A558-E708318073AC}" type="pres">
      <dgm:prSet presAssocID="{0B7DA518-AB96-443E-BECA-68D605D09AE9}" presName="spaceRect" presStyleCnt="0"/>
      <dgm:spPr/>
    </dgm:pt>
    <dgm:pt modelId="{3D05433B-B647-46F0-AF64-8D0B44B5BE3E}" type="pres">
      <dgm:prSet presAssocID="{0B7DA518-AB96-443E-BECA-68D605D09A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F524516-B560-4B7B-8854-49FD32DD238F}" srcId="{60B81E3F-4468-4FFB-B0F2-DFA7D9BEE2C2}" destId="{95D3042B-1842-40BD-AFA7-133B57D3A0ED}" srcOrd="3" destOrd="0" parTransId="{5BE3B4E5-6333-4014-BCED-6352CBEA77FD}" sibTransId="{9B47428C-4028-4126-830B-4DEB271F91A2}"/>
    <dgm:cxn modelId="{4E0C3317-EB2A-43BE-B31B-0DF3EF774723}" srcId="{60B81E3F-4468-4FFB-B0F2-DFA7D9BEE2C2}" destId="{F7C5A9E3-B489-41D1-AD20-837F4C971E3C}" srcOrd="2" destOrd="0" parTransId="{D8D1C741-0EB2-4240-BF3B-BF5D7DE49D86}" sibTransId="{7AB8A8E1-B334-41FD-B181-542EB17907BA}"/>
    <dgm:cxn modelId="{AB44FD36-2841-465F-9760-3498EC787FB9}" type="presOf" srcId="{0B7DA518-AB96-443E-BECA-68D605D09AE9}" destId="{3D05433B-B647-46F0-AF64-8D0B44B5BE3E}" srcOrd="0" destOrd="0" presId="urn:microsoft.com/office/officeart/2018/2/layout/IconLabelList"/>
    <dgm:cxn modelId="{22E6B760-8AB5-4CB6-9271-DE6819817E73}" type="presOf" srcId="{4F39EFFA-5AE4-44F7-A384-EAD285BDA4F2}" destId="{8E4FAB5B-AAF6-42D6-A875-5F458D6AF3AC}" srcOrd="0" destOrd="0" presId="urn:microsoft.com/office/officeart/2018/2/layout/IconLabelList"/>
    <dgm:cxn modelId="{BF6DED45-BFBE-47F6-BAE2-B47C10335C09}" srcId="{60B81E3F-4468-4FFB-B0F2-DFA7D9BEE2C2}" destId="{74FC9C21-C95E-4D86-B687-494EA43A43D8}" srcOrd="1" destOrd="0" parTransId="{60D11B59-A3A1-4AE7-B9FF-50EABCCBE99A}" sibTransId="{3C7A85D8-1775-4A03-8D0E-8C05C975477B}"/>
    <dgm:cxn modelId="{F75F1578-0C05-449C-8FC2-9E4F6B3A837C}" type="presOf" srcId="{74FC9C21-C95E-4D86-B687-494EA43A43D8}" destId="{7D91CE75-2463-416F-AB04-59A8708CE0D0}" srcOrd="0" destOrd="0" presId="urn:microsoft.com/office/officeart/2018/2/layout/IconLabelList"/>
    <dgm:cxn modelId="{81D6BA82-3A2F-41A9-A656-97AC239C55C0}" type="presOf" srcId="{95D3042B-1842-40BD-AFA7-133B57D3A0ED}" destId="{504B8327-931B-4073-87BC-E92F62B2A0AE}" srcOrd="0" destOrd="0" presId="urn:microsoft.com/office/officeart/2018/2/layout/IconLabelList"/>
    <dgm:cxn modelId="{E3DA58A8-F50C-4116-91A5-771E62AFC3B8}" srcId="{60B81E3F-4468-4FFB-B0F2-DFA7D9BEE2C2}" destId="{4F39EFFA-5AE4-44F7-A384-EAD285BDA4F2}" srcOrd="0" destOrd="0" parTransId="{C893E259-9AE3-46F7-BDA3-ED0C23FEB50B}" sibTransId="{DF2ECEC9-9CD6-45EC-8A23-24A66B19A5EF}"/>
    <dgm:cxn modelId="{30FC31C4-B7A6-43EA-9968-94EEBF9A9F8E}" type="presOf" srcId="{096831FB-AE30-4E1B-AF7B-DD41EB73D9A8}" destId="{10A17448-B657-4A13-85BB-BD5A16E4694F}" srcOrd="0" destOrd="0" presId="urn:microsoft.com/office/officeart/2018/2/layout/IconLabelList"/>
    <dgm:cxn modelId="{6EB6DDCE-A553-46EB-9072-D71205BAA592}" srcId="{60B81E3F-4468-4FFB-B0F2-DFA7D9BEE2C2}" destId="{0B7DA518-AB96-443E-BECA-68D605D09AE9}" srcOrd="5" destOrd="0" parTransId="{DD05FCFF-7887-4219-8260-3C51170FE1F7}" sibTransId="{27CB5FC9-3385-4EE7-AA9D-DF331C65B415}"/>
    <dgm:cxn modelId="{0E470CD5-7C56-45D0-8ADD-E7B76518709D}" type="presOf" srcId="{F7C5A9E3-B489-41D1-AD20-837F4C971E3C}" destId="{A402F875-3634-41CC-AA97-0BFD615BAEA9}" srcOrd="0" destOrd="0" presId="urn:microsoft.com/office/officeart/2018/2/layout/IconLabelList"/>
    <dgm:cxn modelId="{77D640E4-BA29-40D1-A7A6-7B0479491C7C}" type="presOf" srcId="{60B81E3F-4468-4FFB-B0F2-DFA7D9BEE2C2}" destId="{36015A56-53BA-4E6F-84F2-DF173AB24C12}" srcOrd="0" destOrd="0" presId="urn:microsoft.com/office/officeart/2018/2/layout/IconLabelList"/>
    <dgm:cxn modelId="{C4D612EB-6283-4BAA-A34B-135671079CF0}" srcId="{60B81E3F-4468-4FFB-B0F2-DFA7D9BEE2C2}" destId="{096831FB-AE30-4E1B-AF7B-DD41EB73D9A8}" srcOrd="4" destOrd="0" parTransId="{506982C9-A56B-41F0-AF4B-207C3F1D47F4}" sibTransId="{32A0E2C3-DBBB-47C7-80F0-E9C660CCECE7}"/>
    <dgm:cxn modelId="{3C40DBEA-1F8A-481D-A3D3-5794888D33A4}" type="presParOf" srcId="{36015A56-53BA-4E6F-84F2-DF173AB24C12}" destId="{B9DC6F79-7D21-4308-94C2-1C5CF5C0FC80}" srcOrd="0" destOrd="0" presId="urn:microsoft.com/office/officeart/2018/2/layout/IconLabelList"/>
    <dgm:cxn modelId="{6FC7DD48-27A0-46E9-B4FB-32362A5FEAF5}" type="presParOf" srcId="{B9DC6F79-7D21-4308-94C2-1C5CF5C0FC80}" destId="{E1365FF7-E898-41D7-B95A-36D2C7338C5D}" srcOrd="0" destOrd="0" presId="urn:microsoft.com/office/officeart/2018/2/layout/IconLabelList"/>
    <dgm:cxn modelId="{CA6C14F5-5F37-4EDC-9402-C883EBB53180}" type="presParOf" srcId="{B9DC6F79-7D21-4308-94C2-1C5CF5C0FC80}" destId="{F6FE2C08-325F-42CE-8299-9D4B1DB6B863}" srcOrd="1" destOrd="0" presId="urn:microsoft.com/office/officeart/2018/2/layout/IconLabelList"/>
    <dgm:cxn modelId="{2B3FB3F2-8081-4A3F-BD34-E8A75044F152}" type="presParOf" srcId="{B9DC6F79-7D21-4308-94C2-1C5CF5C0FC80}" destId="{8E4FAB5B-AAF6-42D6-A875-5F458D6AF3AC}" srcOrd="2" destOrd="0" presId="urn:microsoft.com/office/officeart/2018/2/layout/IconLabelList"/>
    <dgm:cxn modelId="{C73988B7-C925-4967-8928-FB3C548A59F5}" type="presParOf" srcId="{36015A56-53BA-4E6F-84F2-DF173AB24C12}" destId="{91E1655B-B79C-4177-B0E2-E8BED10A57A0}" srcOrd="1" destOrd="0" presId="urn:microsoft.com/office/officeart/2018/2/layout/IconLabelList"/>
    <dgm:cxn modelId="{378E8A1B-66E8-407D-97FD-B430E0AAA9CD}" type="presParOf" srcId="{36015A56-53BA-4E6F-84F2-DF173AB24C12}" destId="{891F6205-82A9-47C1-AADA-16C3692297E3}" srcOrd="2" destOrd="0" presId="urn:microsoft.com/office/officeart/2018/2/layout/IconLabelList"/>
    <dgm:cxn modelId="{F2807C76-54C8-4A40-93E1-DFB1C271B4E8}" type="presParOf" srcId="{891F6205-82A9-47C1-AADA-16C3692297E3}" destId="{64F19C70-8909-4DC8-AB62-279F3A8812B3}" srcOrd="0" destOrd="0" presId="urn:microsoft.com/office/officeart/2018/2/layout/IconLabelList"/>
    <dgm:cxn modelId="{8087DC99-F3EC-49EA-9D5A-235AED293634}" type="presParOf" srcId="{891F6205-82A9-47C1-AADA-16C3692297E3}" destId="{1559253B-7382-4B9A-B33A-654873122A4D}" srcOrd="1" destOrd="0" presId="urn:microsoft.com/office/officeart/2018/2/layout/IconLabelList"/>
    <dgm:cxn modelId="{C14151BC-72F3-4AC5-83E6-9E4F595FB998}" type="presParOf" srcId="{891F6205-82A9-47C1-AADA-16C3692297E3}" destId="{7D91CE75-2463-416F-AB04-59A8708CE0D0}" srcOrd="2" destOrd="0" presId="urn:microsoft.com/office/officeart/2018/2/layout/IconLabelList"/>
    <dgm:cxn modelId="{21AF83CB-DB61-4B1D-A203-B72577C90FE9}" type="presParOf" srcId="{36015A56-53BA-4E6F-84F2-DF173AB24C12}" destId="{51817F9D-2157-4196-B99F-22E7BBDF8638}" srcOrd="3" destOrd="0" presId="urn:microsoft.com/office/officeart/2018/2/layout/IconLabelList"/>
    <dgm:cxn modelId="{55E7F0FD-0B33-456C-9162-DB95D30688C5}" type="presParOf" srcId="{36015A56-53BA-4E6F-84F2-DF173AB24C12}" destId="{8B9363D3-6805-4F54-8858-62DE90019E5F}" srcOrd="4" destOrd="0" presId="urn:microsoft.com/office/officeart/2018/2/layout/IconLabelList"/>
    <dgm:cxn modelId="{003A9E26-D747-487C-B19B-4F42EBEA0F23}" type="presParOf" srcId="{8B9363D3-6805-4F54-8858-62DE90019E5F}" destId="{21E1B572-97BE-47BF-A403-D2D1F9F8B963}" srcOrd="0" destOrd="0" presId="urn:microsoft.com/office/officeart/2018/2/layout/IconLabelList"/>
    <dgm:cxn modelId="{1B0A63F4-66EC-4A9C-B37A-207B4D58D999}" type="presParOf" srcId="{8B9363D3-6805-4F54-8858-62DE90019E5F}" destId="{C4BAA309-D377-42B4-B045-FE203A3B2739}" srcOrd="1" destOrd="0" presId="urn:microsoft.com/office/officeart/2018/2/layout/IconLabelList"/>
    <dgm:cxn modelId="{7B716AE8-9E9C-457A-B5D6-E49BD1BDC27F}" type="presParOf" srcId="{8B9363D3-6805-4F54-8858-62DE90019E5F}" destId="{A402F875-3634-41CC-AA97-0BFD615BAEA9}" srcOrd="2" destOrd="0" presId="urn:microsoft.com/office/officeart/2018/2/layout/IconLabelList"/>
    <dgm:cxn modelId="{CD50F80A-1D91-453D-BEBA-DB986E0560E4}" type="presParOf" srcId="{36015A56-53BA-4E6F-84F2-DF173AB24C12}" destId="{94590ADB-7338-4A73-9107-16A6BA65570C}" srcOrd="5" destOrd="0" presId="urn:microsoft.com/office/officeart/2018/2/layout/IconLabelList"/>
    <dgm:cxn modelId="{D791A26E-7AAF-4467-9151-71C3617C0098}" type="presParOf" srcId="{36015A56-53BA-4E6F-84F2-DF173AB24C12}" destId="{AFA678D9-362D-4703-804C-88F88D2D29D5}" srcOrd="6" destOrd="0" presId="urn:microsoft.com/office/officeart/2018/2/layout/IconLabelList"/>
    <dgm:cxn modelId="{75467B29-E8C9-4612-B598-7EE39FB4D8DF}" type="presParOf" srcId="{AFA678D9-362D-4703-804C-88F88D2D29D5}" destId="{A850D72A-8707-45F0-8D78-222207309979}" srcOrd="0" destOrd="0" presId="urn:microsoft.com/office/officeart/2018/2/layout/IconLabelList"/>
    <dgm:cxn modelId="{4CAE1877-273C-40FA-BF46-0B060E019467}" type="presParOf" srcId="{AFA678D9-362D-4703-804C-88F88D2D29D5}" destId="{65A6AD43-0C2F-462D-8349-02653EDCD8AE}" srcOrd="1" destOrd="0" presId="urn:microsoft.com/office/officeart/2018/2/layout/IconLabelList"/>
    <dgm:cxn modelId="{010B3980-F2C2-4CCF-B3E6-4CDC928132AF}" type="presParOf" srcId="{AFA678D9-362D-4703-804C-88F88D2D29D5}" destId="{504B8327-931B-4073-87BC-E92F62B2A0AE}" srcOrd="2" destOrd="0" presId="urn:microsoft.com/office/officeart/2018/2/layout/IconLabelList"/>
    <dgm:cxn modelId="{A0BAAEE1-A58B-44B8-9AE4-C1034711315A}" type="presParOf" srcId="{36015A56-53BA-4E6F-84F2-DF173AB24C12}" destId="{114EC2CA-8C23-4679-B71E-BB972A91EF23}" srcOrd="7" destOrd="0" presId="urn:microsoft.com/office/officeart/2018/2/layout/IconLabelList"/>
    <dgm:cxn modelId="{D7D69B03-582A-4CD0-8EC6-605646990275}" type="presParOf" srcId="{36015A56-53BA-4E6F-84F2-DF173AB24C12}" destId="{FD954568-88A0-4739-9810-3DE8269439C4}" srcOrd="8" destOrd="0" presId="urn:microsoft.com/office/officeart/2018/2/layout/IconLabelList"/>
    <dgm:cxn modelId="{E25F9D10-08FB-4D8B-880A-DF7341460D05}" type="presParOf" srcId="{FD954568-88A0-4739-9810-3DE8269439C4}" destId="{6427AF33-07D3-4164-8E38-95E06D76E581}" srcOrd="0" destOrd="0" presId="urn:microsoft.com/office/officeart/2018/2/layout/IconLabelList"/>
    <dgm:cxn modelId="{D159040E-E7DE-4118-A379-7DDF18DF8D6B}" type="presParOf" srcId="{FD954568-88A0-4739-9810-3DE8269439C4}" destId="{2CC188AF-E090-48E2-B246-5C852D38D294}" srcOrd="1" destOrd="0" presId="urn:microsoft.com/office/officeart/2018/2/layout/IconLabelList"/>
    <dgm:cxn modelId="{284E3755-5CAE-467B-B392-FAE0135E688F}" type="presParOf" srcId="{FD954568-88A0-4739-9810-3DE8269439C4}" destId="{10A17448-B657-4A13-85BB-BD5A16E4694F}" srcOrd="2" destOrd="0" presId="urn:microsoft.com/office/officeart/2018/2/layout/IconLabelList"/>
    <dgm:cxn modelId="{EF014447-77EF-4B6E-BBB3-68CED5BB6BF0}" type="presParOf" srcId="{36015A56-53BA-4E6F-84F2-DF173AB24C12}" destId="{FFC3A401-2181-41F8-93B1-353EF47E54E6}" srcOrd="9" destOrd="0" presId="urn:microsoft.com/office/officeart/2018/2/layout/IconLabelList"/>
    <dgm:cxn modelId="{5A1FA6AE-5EB5-44C3-879B-D37B4AC914FF}" type="presParOf" srcId="{36015A56-53BA-4E6F-84F2-DF173AB24C12}" destId="{F7FFC303-6546-4866-B289-4D19AB984B4D}" srcOrd="10" destOrd="0" presId="urn:microsoft.com/office/officeart/2018/2/layout/IconLabelList"/>
    <dgm:cxn modelId="{E0B81B3A-372E-4F13-9BD6-624208F35548}" type="presParOf" srcId="{F7FFC303-6546-4866-B289-4D19AB984B4D}" destId="{019C7102-518D-4EB0-ABE5-8C0ABB532AFD}" srcOrd="0" destOrd="0" presId="urn:microsoft.com/office/officeart/2018/2/layout/IconLabelList"/>
    <dgm:cxn modelId="{AF70D3E4-6AAF-45C5-AD82-8FAA6B1AF414}" type="presParOf" srcId="{F7FFC303-6546-4866-B289-4D19AB984B4D}" destId="{B75DA1A5-E64A-4B82-A558-E708318073AC}" srcOrd="1" destOrd="0" presId="urn:microsoft.com/office/officeart/2018/2/layout/IconLabelList"/>
    <dgm:cxn modelId="{E52A6FA4-D3B9-486F-B61F-DDE649FAC98B}" type="presParOf" srcId="{F7FFC303-6546-4866-B289-4D19AB984B4D}" destId="{3D05433B-B647-46F0-AF64-8D0B44B5BE3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65FF7-E898-41D7-B95A-36D2C7338C5D}">
      <dsp:nvSpPr>
        <dsp:cNvPr id="0" name=""/>
        <dsp:cNvSpPr/>
      </dsp:nvSpPr>
      <dsp:spPr>
        <a:xfrm>
          <a:off x="430545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FAB5B-AAF6-42D6-A875-5F458D6AF3AC}">
      <dsp:nvSpPr>
        <dsp:cNvPr id="0" name=""/>
        <dsp:cNvSpPr/>
      </dsp:nvSpPr>
      <dsp:spPr>
        <a:xfrm>
          <a:off x="1770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DBA Tools</a:t>
          </a:r>
          <a:endParaRPr lang="en-US" sz="1900" kern="1200"/>
        </a:p>
      </dsp:txBody>
      <dsp:txXfrm>
        <a:off x="1770" y="1978949"/>
        <a:ext cx="1559179" cy="623671"/>
      </dsp:txXfrm>
    </dsp:sp>
    <dsp:sp modelId="{64F19C70-8909-4DC8-AB62-279F3A8812B3}">
      <dsp:nvSpPr>
        <dsp:cNvPr id="0" name=""/>
        <dsp:cNvSpPr/>
      </dsp:nvSpPr>
      <dsp:spPr>
        <a:xfrm>
          <a:off x="2262581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1CE75-2463-416F-AB04-59A8708CE0D0}">
      <dsp:nvSpPr>
        <dsp:cNvPr id="0" name=""/>
        <dsp:cNvSpPr/>
      </dsp:nvSpPr>
      <dsp:spPr>
        <a:xfrm>
          <a:off x="1833806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Security</a:t>
          </a:r>
          <a:endParaRPr lang="en-US" sz="1900" kern="1200"/>
        </a:p>
      </dsp:txBody>
      <dsp:txXfrm>
        <a:off x="1833806" y="1978949"/>
        <a:ext cx="1559179" cy="623671"/>
      </dsp:txXfrm>
    </dsp:sp>
    <dsp:sp modelId="{21E1B572-97BE-47BF-A403-D2D1F9F8B963}">
      <dsp:nvSpPr>
        <dsp:cNvPr id="0" name=""/>
        <dsp:cNvSpPr/>
      </dsp:nvSpPr>
      <dsp:spPr>
        <a:xfrm>
          <a:off x="4094617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2F875-3634-41CC-AA97-0BFD615BAEA9}">
      <dsp:nvSpPr>
        <dsp:cNvPr id="0" name=""/>
        <dsp:cNvSpPr/>
      </dsp:nvSpPr>
      <dsp:spPr>
        <a:xfrm>
          <a:off x="3665843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Recoverability</a:t>
          </a:r>
          <a:endParaRPr lang="en-US" sz="1900" kern="1200" dirty="0"/>
        </a:p>
      </dsp:txBody>
      <dsp:txXfrm>
        <a:off x="3665843" y="1978949"/>
        <a:ext cx="1559179" cy="623671"/>
      </dsp:txXfrm>
    </dsp:sp>
    <dsp:sp modelId="{A850D72A-8707-45F0-8D78-222207309979}">
      <dsp:nvSpPr>
        <dsp:cNvPr id="0" name=""/>
        <dsp:cNvSpPr/>
      </dsp:nvSpPr>
      <dsp:spPr>
        <a:xfrm>
          <a:off x="5926653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B8327-931B-4073-87BC-E92F62B2A0AE}">
      <dsp:nvSpPr>
        <dsp:cNvPr id="0" name=""/>
        <dsp:cNvSpPr/>
      </dsp:nvSpPr>
      <dsp:spPr>
        <a:xfrm>
          <a:off x="5497879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Maintenance</a:t>
          </a:r>
          <a:endParaRPr lang="en-US" sz="1900" kern="1200"/>
        </a:p>
      </dsp:txBody>
      <dsp:txXfrm>
        <a:off x="5497879" y="1978949"/>
        <a:ext cx="1559179" cy="623671"/>
      </dsp:txXfrm>
    </dsp:sp>
    <dsp:sp modelId="{6427AF33-07D3-4164-8E38-95E06D76E581}">
      <dsp:nvSpPr>
        <dsp:cNvPr id="0" name=""/>
        <dsp:cNvSpPr/>
      </dsp:nvSpPr>
      <dsp:spPr>
        <a:xfrm>
          <a:off x="7758689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17448-B657-4A13-85BB-BD5A16E4694F}">
      <dsp:nvSpPr>
        <dsp:cNvPr id="0" name=""/>
        <dsp:cNvSpPr/>
      </dsp:nvSpPr>
      <dsp:spPr>
        <a:xfrm>
          <a:off x="7329915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Monitoring</a:t>
          </a:r>
          <a:endParaRPr lang="en-US" sz="1900" kern="1200"/>
        </a:p>
      </dsp:txBody>
      <dsp:txXfrm>
        <a:off x="7329915" y="1978949"/>
        <a:ext cx="1559179" cy="623671"/>
      </dsp:txXfrm>
    </dsp:sp>
    <dsp:sp modelId="{019C7102-518D-4EB0-ABE5-8C0ABB532AFD}">
      <dsp:nvSpPr>
        <dsp:cNvPr id="0" name=""/>
        <dsp:cNvSpPr/>
      </dsp:nvSpPr>
      <dsp:spPr>
        <a:xfrm>
          <a:off x="9590725" y="1043389"/>
          <a:ext cx="701630" cy="70163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5433B-B647-46F0-AF64-8D0B44B5BE3E}">
      <dsp:nvSpPr>
        <dsp:cNvPr id="0" name=""/>
        <dsp:cNvSpPr/>
      </dsp:nvSpPr>
      <dsp:spPr>
        <a:xfrm>
          <a:off x="9161951" y="1978949"/>
          <a:ext cx="1559179" cy="62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Performance</a:t>
          </a:r>
          <a:endParaRPr lang="en-US" sz="1900" kern="1200"/>
        </a:p>
      </dsp:txBody>
      <dsp:txXfrm>
        <a:off x="9161951" y="1978949"/>
        <a:ext cx="1559179" cy="62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1768-DED1-4DF8-A954-2F4F656648E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9F6E6-CA54-48C6-9155-9747FD52B6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64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4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009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5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3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1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25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05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072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4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32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39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3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8D18-C21D-47A2-9A49-2894C53B71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64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D813F-D090-4988-B447-122337F9002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95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3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83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0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00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9F6E6-CA54-48C6-9155-9747FD52B6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8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29AE-ABBE-4AD6-9850-C893DBF0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41087-D730-4509-BC8D-2F7A5B94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6F24-4C1F-4B04-A190-88CD696F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2937-877A-417F-8ECD-14607743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6855-E5C9-491E-B8FD-A2AF8E7A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0C75-E9A5-40A8-A041-1D06A073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4B92-72D8-4960-BC2D-216B7DB8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8E9-447D-434E-B323-B148983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54A1-80CC-4ED2-A29E-E134905F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7731-6ADF-44BA-AD87-F5D522E4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28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5CD7-9B7D-4C4A-9272-250FC944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F8B0-87A6-4D96-8085-A46CBD35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0F38-DE74-47FF-93FA-9D7BB3DF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C0BC-5902-49FE-9227-A024DC51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E1EF1-1116-4BB3-8017-B9A0C0CF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03BA-1A69-4D52-BC95-51EB4200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7BD-BC46-4CEE-832D-45014227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4D8D-8F9B-4615-BCF9-2B27FD1B2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D4F3-B4FE-44F9-8045-4C9A28B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C45E3-9737-443E-AE97-1607526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6CE7-54B4-47A4-A922-E56BF6BF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03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EFE7-066C-482B-984B-09DAA87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464-82E7-44BC-9125-B1BE8BD5E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3A085-9076-439F-880D-1A719DF98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7A3E-E5EB-4D24-9476-FA65D9CA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B5C7F-BFA5-4BF6-B5A8-7DA83CE4A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E01C4-9875-4F49-8849-BFFA6979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343F9-46D1-4102-A937-6E93F09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88959-1C04-4731-A302-5957B1E8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87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68C3-F9C9-499A-847E-27447E11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E0A64-532F-4C2C-B387-5C3D440E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E0177-9D13-459B-A40C-2BC9533E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D7D59-03E4-4216-8291-1B2F69E6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00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52566-3D0D-448F-94E7-528F83E0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2A5D6-BE14-4228-A84E-B1FB123C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C1EB-1ECF-4366-93ED-25FC4D75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31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A4A9-92DC-4B34-8FF8-74974300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ECFA-A74F-4E24-AFC4-063B8421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2FAD-2C32-4D81-8FF8-CC66967DB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329F6-97A6-4D04-B607-B6D1097B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216A5-4FDA-4488-8683-D2B68680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DC2D-1DEB-4D1D-BE3E-2BBDB8D7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46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1E1-4157-484C-BBC0-4528050E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F2F3-B6C6-44C7-9C9F-1CF07DEB2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25C1-1271-466D-9690-2BB96ED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94A98-3143-430F-A1E1-877073C3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5D16D-288B-46B3-8753-3E39AE46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4DC4-F72C-4E58-9CC7-2BC500A4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91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A86F-B0E9-4501-BC91-A0092848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B8057-1DBD-4EDB-970B-28F31BEE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F6A4-81C1-4FFB-A3CA-942F59F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A5ACD-35D9-42F8-A5C0-D1E85520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BF164-9F74-4BDC-AF13-BB7B5E3A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91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C79F4-43A9-44C8-BFB4-5813C3A17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260B0-8991-4A29-AF86-F32D9337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2AB-12D1-41A6-8F4A-5B24A3D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75B2-4AF2-41E0-B511-378F045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277C-2472-4ABC-8264-F4618DBB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683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9BC8-C930-4B8E-9B7B-E500B2AB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E6BFF-75D6-4FEF-8082-E7B5F4CEA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57F-E441-4976-A49E-9DD99741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07FD-6989-4AC7-B744-322B1383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565F-06D4-444B-B3FD-BF5B47C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641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53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4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40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191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33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29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03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47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56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99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2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  <p:sldLayoutId id="214748375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DD33D-0339-4B1C-BCD7-EBD1C6135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2866B-CB9D-45CA-8EDF-B6B4F0C6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0080-41B1-4264-A1E8-E31C7A066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8779-A177-4D0A-BD36-CCE58FDC7288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374C6-D325-4786-8360-CF4BA2BB0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3DC0F-2FD3-4F08-BD10-CE293E1B3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712CF-6381-48CD-AAC7-B3D6FD0588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2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www.linkedin.com/in/gethynell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gethyn@gethynellis.co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AE8BE1-A178-4D43-B3B0-FF22D765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9626A-1849-4F10-89EC-215F6A4BC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25C18-5700-59CE-0FFD-3DDE45010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81" y="876300"/>
            <a:ext cx="8595239" cy="2911869"/>
          </a:xfrm>
        </p:spPr>
        <p:txBody>
          <a:bodyPr anchor="b">
            <a:norm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From Zero to Hero: Accidental SQL Server DBAs Survival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91C69-DB5F-046F-63F6-D5A5B548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0566" y="5507081"/>
            <a:ext cx="7326066" cy="798234"/>
          </a:xfrm>
        </p:spPr>
        <p:txBody>
          <a:bodyPr anchor="ctr">
            <a:normAutofit/>
          </a:bodyPr>
          <a:lstStyle/>
          <a:p>
            <a:r>
              <a:rPr lang="en-GB"/>
              <a:t>Gethyn </a:t>
            </a:r>
            <a:r>
              <a:rPr lang="en-GB" err="1"/>
              <a:t>ellis</a:t>
            </a:r>
            <a:endParaRPr lang="en-GB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EF0DB4-E2F1-4DE6-A55A-B7511FD6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2BC91FD0-A205-4CAB-B34E-60D378804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5">
              <a:extLst>
                <a:ext uri="{FF2B5EF4-FFF2-40B4-BE49-F238E27FC236}">
                  <a16:creationId xmlns:a16="http://schemas.microsoft.com/office/drawing/2014/main" id="{2A1EFFB9-AB17-4F59-9A3B-803325A4E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6">
              <a:extLst>
                <a:ext uri="{FF2B5EF4-FFF2-40B4-BE49-F238E27FC236}">
                  <a16:creationId xmlns:a16="http://schemas.microsoft.com/office/drawing/2014/main" id="{E7238B80-CDF9-4CAC-9AB5-8589C82EA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7">
              <a:extLst>
                <a:ext uri="{FF2B5EF4-FFF2-40B4-BE49-F238E27FC236}">
                  <a16:creationId xmlns:a16="http://schemas.microsoft.com/office/drawing/2014/main" id="{7EC00F0D-7BE8-4FCF-93DF-B323CEFF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8">
              <a:extLst>
                <a:ext uri="{FF2B5EF4-FFF2-40B4-BE49-F238E27FC236}">
                  <a16:creationId xmlns:a16="http://schemas.microsoft.com/office/drawing/2014/main" id="{33447C1A-ED61-468B-B343-B12658F9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9">
              <a:extLst>
                <a:ext uri="{FF2B5EF4-FFF2-40B4-BE49-F238E27FC236}">
                  <a16:creationId xmlns:a16="http://schemas.microsoft.com/office/drawing/2014/main" id="{EB0725CA-1A94-46AF-8A92-278F10B16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3D170FF3-B996-42C2-A51A-82618850C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1">
              <a:extLst>
                <a:ext uri="{FF2B5EF4-FFF2-40B4-BE49-F238E27FC236}">
                  <a16:creationId xmlns:a16="http://schemas.microsoft.com/office/drawing/2014/main" id="{E5FDE205-773C-4587-B06D-BD482FC0A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C49746F8-1BCF-49C2-A1C5-D2B85E7C0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2">
              <a:extLst>
                <a:ext uri="{FF2B5EF4-FFF2-40B4-BE49-F238E27FC236}">
                  <a16:creationId xmlns:a16="http://schemas.microsoft.com/office/drawing/2014/main" id="{F45277B2-9094-4445-86D8-C91D65F5D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2BBFD32C-2D27-415E-8430-8BDD8D97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0">
              <a:extLst>
                <a:ext uri="{FF2B5EF4-FFF2-40B4-BE49-F238E27FC236}">
                  <a16:creationId xmlns:a16="http://schemas.microsoft.com/office/drawing/2014/main" id="{D43C7D72-4A00-4EF4-BF13-BAC4F04E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1">
              <a:extLst>
                <a:ext uri="{FF2B5EF4-FFF2-40B4-BE49-F238E27FC236}">
                  <a16:creationId xmlns:a16="http://schemas.microsoft.com/office/drawing/2014/main" id="{3CC17EEB-009B-460C-B97D-E23BAC8CF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2">
              <a:extLst>
                <a:ext uri="{FF2B5EF4-FFF2-40B4-BE49-F238E27FC236}">
                  <a16:creationId xmlns:a16="http://schemas.microsoft.com/office/drawing/2014/main" id="{3CA392E7-2C5E-430E-A285-A43F098A8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4">
              <a:extLst>
                <a:ext uri="{FF2B5EF4-FFF2-40B4-BE49-F238E27FC236}">
                  <a16:creationId xmlns:a16="http://schemas.microsoft.com/office/drawing/2014/main" id="{3808FC12-3932-4A3D-812C-171F140EE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80BFA6D6-7979-45B4-BDD2-F6EB244C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1">
              <a:extLst>
                <a:ext uri="{FF2B5EF4-FFF2-40B4-BE49-F238E27FC236}">
                  <a16:creationId xmlns:a16="http://schemas.microsoft.com/office/drawing/2014/main" id="{87BF3F25-EA1A-4783-9568-76113FBBB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1">
              <a:extLst>
                <a:ext uri="{FF2B5EF4-FFF2-40B4-BE49-F238E27FC236}">
                  <a16:creationId xmlns:a16="http://schemas.microsoft.com/office/drawing/2014/main" id="{81E3D954-5AA5-49A8-9BA6-C4FC208B2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2">
              <a:extLst>
                <a:ext uri="{FF2B5EF4-FFF2-40B4-BE49-F238E27FC236}">
                  <a16:creationId xmlns:a16="http://schemas.microsoft.com/office/drawing/2014/main" id="{C62E369F-72C7-4158-B7A6-D6C81689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3">
              <a:extLst>
                <a:ext uri="{FF2B5EF4-FFF2-40B4-BE49-F238E27FC236}">
                  <a16:creationId xmlns:a16="http://schemas.microsoft.com/office/drawing/2014/main" id="{80849728-9BE8-4333-B5AA-376DF750B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FBD2BA47-7553-4D8B-A6D4-29F078E1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5">
              <a:extLst>
                <a:ext uri="{FF2B5EF4-FFF2-40B4-BE49-F238E27FC236}">
                  <a16:creationId xmlns:a16="http://schemas.microsoft.com/office/drawing/2014/main" id="{74D636C8-7F45-489F-8810-6905B1AE0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6">
              <a:extLst>
                <a:ext uri="{FF2B5EF4-FFF2-40B4-BE49-F238E27FC236}">
                  <a16:creationId xmlns:a16="http://schemas.microsoft.com/office/drawing/2014/main" id="{4C7E2056-38D8-4E5E-848D-6609AAEFF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7">
              <a:extLst>
                <a:ext uri="{FF2B5EF4-FFF2-40B4-BE49-F238E27FC236}">
                  <a16:creationId xmlns:a16="http://schemas.microsoft.com/office/drawing/2014/main" id="{1FA0FFA1-3A5B-46CA-8C5D-AD895EA5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8">
              <a:extLst>
                <a:ext uri="{FF2B5EF4-FFF2-40B4-BE49-F238E27FC236}">
                  <a16:creationId xmlns:a16="http://schemas.microsoft.com/office/drawing/2014/main" id="{675FD8BB-1EA3-4596-9703-4F8866D5A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9">
              <a:extLst>
                <a:ext uri="{FF2B5EF4-FFF2-40B4-BE49-F238E27FC236}">
                  <a16:creationId xmlns:a16="http://schemas.microsoft.com/office/drawing/2014/main" id="{84DC6FFB-600D-4CED-A125-D2AB1D6F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0">
              <a:extLst>
                <a:ext uri="{FF2B5EF4-FFF2-40B4-BE49-F238E27FC236}">
                  <a16:creationId xmlns:a16="http://schemas.microsoft.com/office/drawing/2014/main" id="{DD899978-14D8-4E2A-BCEB-EF6D13916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1">
              <a:extLst>
                <a:ext uri="{FF2B5EF4-FFF2-40B4-BE49-F238E27FC236}">
                  <a16:creationId xmlns:a16="http://schemas.microsoft.com/office/drawing/2014/main" id="{5B59BD92-A99F-4F44-9D1F-561AB49B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2">
              <a:extLst>
                <a:ext uri="{FF2B5EF4-FFF2-40B4-BE49-F238E27FC236}">
                  <a16:creationId xmlns:a16="http://schemas.microsoft.com/office/drawing/2014/main" id="{6733D532-6F62-4525-B661-2AF7E63AC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48C0D2C8-88E5-4E19-8FE1-246ED12E6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4">
              <a:extLst>
                <a:ext uri="{FF2B5EF4-FFF2-40B4-BE49-F238E27FC236}">
                  <a16:creationId xmlns:a16="http://schemas.microsoft.com/office/drawing/2014/main" id="{0E95B9EB-D73A-4979-9F2F-10C9CF8EB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">
              <a:extLst>
                <a:ext uri="{FF2B5EF4-FFF2-40B4-BE49-F238E27FC236}">
                  <a16:creationId xmlns:a16="http://schemas.microsoft.com/office/drawing/2014/main" id="{33565EB2-4584-4F8D-97E7-DF87DB3B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4">
              <a:extLst>
                <a:ext uri="{FF2B5EF4-FFF2-40B4-BE49-F238E27FC236}">
                  <a16:creationId xmlns:a16="http://schemas.microsoft.com/office/drawing/2014/main" id="{93D61EE8-FE02-45F6-98C2-D410B4267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5">
              <a:extLst>
                <a:ext uri="{FF2B5EF4-FFF2-40B4-BE49-F238E27FC236}">
                  <a16:creationId xmlns:a16="http://schemas.microsoft.com/office/drawing/2014/main" id="{D4D8B720-4586-4359-9303-02F8D58ED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7">
              <a:extLst>
                <a:ext uri="{FF2B5EF4-FFF2-40B4-BE49-F238E27FC236}">
                  <a16:creationId xmlns:a16="http://schemas.microsoft.com/office/drawing/2014/main" id="{67BC569A-1D14-40F6-B1ED-429CAB83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8">
              <a:extLst>
                <a:ext uri="{FF2B5EF4-FFF2-40B4-BE49-F238E27FC236}">
                  <a16:creationId xmlns:a16="http://schemas.microsoft.com/office/drawing/2014/main" id="{563EF170-082E-4AC9-8470-C1F98698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9">
              <a:extLst>
                <a:ext uri="{FF2B5EF4-FFF2-40B4-BE49-F238E27FC236}">
                  <a16:creationId xmlns:a16="http://schemas.microsoft.com/office/drawing/2014/main" id="{7C735B47-24EC-470D-8A76-B059F9162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0">
              <a:extLst>
                <a:ext uri="{FF2B5EF4-FFF2-40B4-BE49-F238E27FC236}">
                  <a16:creationId xmlns:a16="http://schemas.microsoft.com/office/drawing/2014/main" id="{356A1A8A-BA81-46A2-80A7-4446CCC18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1">
              <a:extLst>
                <a:ext uri="{FF2B5EF4-FFF2-40B4-BE49-F238E27FC236}">
                  <a16:creationId xmlns:a16="http://schemas.microsoft.com/office/drawing/2014/main" id="{B800E226-AB3E-4B1E-ABCB-F2CC2441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5">
              <a:extLst>
                <a:ext uri="{FF2B5EF4-FFF2-40B4-BE49-F238E27FC236}">
                  <a16:creationId xmlns:a16="http://schemas.microsoft.com/office/drawing/2014/main" id="{25BB6246-076E-4BF1-84A1-FA00DFF6D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6">
              <a:extLst>
                <a:ext uri="{FF2B5EF4-FFF2-40B4-BE49-F238E27FC236}">
                  <a16:creationId xmlns:a16="http://schemas.microsoft.com/office/drawing/2014/main" id="{0737E152-D949-48FA-BBB9-D335340C8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7">
              <a:extLst>
                <a:ext uri="{FF2B5EF4-FFF2-40B4-BE49-F238E27FC236}">
                  <a16:creationId xmlns:a16="http://schemas.microsoft.com/office/drawing/2014/main" id="{B6CD5183-FDE3-43C7-B69C-4FE34C83D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8">
              <a:extLst>
                <a:ext uri="{FF2B5EF4-FFF2-40B4-BE49-F238E27FC236}">
                  <a16:creationId xmlns:a16="http://schemas.microsoft.com/office/drawing/2014/main" id="{A1FC748D-6CD1-4630-BD03-91443D49D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9">
              <a:extLst>
                <a:ext uri="{FF2B5EF4-FFF2-40B4-BE49-F238E27FC236}">
                  <a16:creationId xmlns:a16="http://schemas.microsoft.com/office/drawing/2014/main" id="{806ADF7D-E22E-4CC0-A5FA-13FF7314C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3">
              <a:extLst>
                <a:ext uri="{FF2B5EF4-FFF2-40B4-BE49-F238E27FC236}">
                  <a16:creationId xmlns:a16="http://schemas.microsoft.com/office/drawing/2014/main" id="{D92F6CB0-7C26-40A2-BE61-F5B956691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6">
              <a:extLst>
                <a:ext uri="{FF2B5EF4-FFF2-40B4-BE49-F238E27FC236}">
                  <a16:creationId xmlns:a16="http://schemas.microsoft.com/office/drawing/2014/main" id="{BE354CED-9FB3-47F2-AF83-42F52F617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7">
              <a:extLst>
                <a:ext uri="{FF2B5EF4-FFF2-40B4-BE49-F238E27FC236}">
                  <a16:creationId xmlns:a16="http://schemas.microsoft.com/office/drawing/2014/main" id="{4A005BFC-833D-4699-99AB-16DDBC5B6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8">
              <a:extLst>
                <a:ext uri="{FF2B5EF4-FFF2-40B4-BE49-F238E27FC236}">
                  <a16:creationId xmlns:a16="http://schemas.microsoft.com/office/drawing/2014/main" id="{FB639FC6-38FA-4FEE-B247-02D4AB69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9">
              <a:extLst>
                <a:ext uri="{FF2B5EF4-FFF2-40B4-BE49-F238E27FC236}">
                  <a16:creationId xmlns:a16="http://schemas.microsoft.com/office/drawing/2014/main" id="{67B04E28-283D-4C2A-8993-07F759474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0">
              <a:extLst>
                <a:ext uri="{FF2B5EF4-FFF2-40B4-BE49-F238E27FC236}">
                  <a16:creationId xmlns:a16="http://schemas.microsoft.com/office/drawing/2014/main" id="{F369C421-E6B1-47CB-8D36-602DCFD08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2">
              <a:extLst>
                <a:ext uri="{FF2B5EF4-FFF2-40B4-BE49-F238E27FC236}">
                  <a16:creationId xmlns:a16="http://schemas.microsoft.com/office/drawing/2014/main" id="{A7CC56DE-C7CA-4190-A19D-77192BE4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3">
              <a:extLst>
                <a:ext uri="{FF2B5EF4-FFF2-40B4-BE49-F238E27FC236}">
                  <a16:creationId xmlns:a16="http://schemas.microsoft.com/office/drawing/2014/main" id="{55F7DE38-BD8A-4B0C-AF46-B87EB85D4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4">
              <a:extLst>
                <a:ext uri="{FF2B5EF4-FFF2-40B4-BE49-F238E27FC236}">
                  <a16:creationId xmlns:a16="http://schemas.microsoft.com/office/drawing/2014/main" id="{A74A8E74-E14E-4CDE-A845-825C1C656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5">
              <a:extLst>
                <a:ext uri="{FF2B5EF4-FFF2-40B4-BE49-F238E27FC236}">
                  <a16:creationId xmlns:a16="http://schemas.microsoft.com/office/drawing/2014/main" id="{1C2158A2-4E01-4AE9-B845-853B79DE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65867385-C75B-4A79-AEFE-EB93F5EA7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90E22355-6E51-41B6-BD18-9A899740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6">
              <a:extLst>
                <a:ext uri="{FF2B5EF4-FFF2-40B4-BE49-F238E27FC236}">
                  <a16:creationId xmlns:a16="http://schemas.microsoft.com/office/drawing/2014/main" id="{27E6A046-7529-479D-99F7-5996433A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E65827C4-2719-433B-916A-B34ABA9F2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0">
              <a:extLst>
                <a:ext uri="{FF2B5EF4-FFF2-40B4-BE49-F238E27FC236}">
                  <a16:creationId xmlns:a16="http://schemas.microsoft.com/office/drawing/2014/main" id="{E2CC6139-E679-4C4E-AFFB-76EA1D488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5">
              <a:extLst>
                <a:ext uri="{FF2B5EF4-FFF2-40B4-BE49-F238E27FC236}">
                  <a16:creationId xmlns:a16="http://schemas.microsoft.com/office/drawing/2014/main" id="{9507F8C0-A977-4699-8EF2-CF96FB838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7">
              <a:extLst>
                <a:ext uri="{FF2B5EF4-FFF2-40B4-BE49-F238E27FC236}">
                  <a16:creationId xmlns:a16="http://schemas.microsoft.com/office/drawing/2014/main" id="{F644FE9F-CA0D-4386-85E8-DCE42FC1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6B7EEE3F-5CAC-4235-903E-7C4DA074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5">
              <a:extLst>
                <a:ext uri="{FF2B5EF4-FFF2-40B4-BE49-F238E27FC236}">
                  <a16:creationId xmlns:a16="http://schemas.microsoft.com/office/drawing/2014/main" id="{CF870EA8-C61A-4759-A096-E25A85991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46FE89C7-BA1B-4C2B-BDEC-7ED7B6D8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7">
              <a:extLst>
                <a:ext uri="{FF2B5EF4-FFF2-40B4-BE49-F238E27FC236}">
                  <a16:creationId xmlns:a16="http://schemas.microsoft.com/office/drawing/2014/main" id="{96F67A96-8892-4A05-9D0B-26F2322B9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8">
              <a:extLst>
                <a:ext uri="{FF2B5EF4-FFF2-40B4-BE49-F238E27FC236}">
                  <a16:creationId xmlns:a16="http://schemas.microsoft.com/office/drawing/2014/main" id="{5AFB3920-37B7-4162-8346-23E80DE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9">
              <a:extLst>
                <a:ext uri="{FF2B5EF4-FFF2-40B4-BE49-F238E27FC236}">
                  <a16:creationId xmlns:a16="http://schemas.microsoft.com/office/drawing/2014/main" id="{21F45221-720F-4596-B680-E3517046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10">
              <a:extLst>
                <a:ext uri="{FF2B5EF4-FFF2-40B4-BE49-F238E27FC236}">
                  <a16:creationId xmlns:a16="http://schemas.microsoft.com/office/drawing/2014/main" id="{767AB243-669A-4FAC-994C-C020AA8C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1">
              <a:extLst>
                <a:ext uri="{FF2B5EF4-FFF2-40B4-BE49-F238E27FC236}">
                  <a16:creationId xmlns:a16="http://schemas.microsoft.com/office/drawing/2014/main" id="{6AD5D6CF-5C12-4BC1-BB09-E2934F72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12">
              <a:extLst>
                <a:ext uri="{FF2B5EF4-FFF2-40B4-BE49-F238E27FC236}">
                  <a16:creationId xmlns:a16="http://schemas.microsoft.com/office/drawing/2014/main" id="{0FCFFE49-652E-47DA-A8D4-8BEC69FC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22">
              <a:extLst>
                <a:ext uri="{FF2B5EF4-FFF2-40B4-BE49-F238E27FC236}">
                  <a16:creationId xmlns:a16="http://schemas.microsoft.com/office/drawing/2014/main" id="{E466EE92-6CDE-441E-8F7B-5F203EBDD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0">
              <a:extLst>
                <a:ext uri="{FF2B5EF4-FFF2-40B4-BE49-F238E27FC236}">
                  <a16:creationId xmlns:a16="http://schemas.microsoft.com/office/drawing/2014/main" id="{8BD3B0DF-1F56-4C76-A317-73F93A0E7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1">
              <a:extLst>
                <a:ext uri="{FF2B5EF4-FFF2-40B4-BE49-F238E27FC236}">
                  <a16:creationId xmlns:a16="http://schemas.microsoft.com/office/drawing/2014/main" id="{48B057C9-2181-4BDD-BEC5-19498470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2">
              <a:extLst>
                <a:ext uri="{FF2B5EF4-FFF2-40B4-BE49-F238E27FC236}">
                  <a16:creationId xmlns:a16="http://schemas.microsoft.com/office/drawing/2014/main" id="{38212522-50D0-4A8E-B678-8A8B51BE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4">
              <a:extLst>
                <a:ext uri="{FF2B5EF4-FFF2-40B4-BE49-F238E27FC236}">
                  <a16:creationId xmlns:a16="http://schemas.microsoft.com/office/drawing/2014/main" id="{F29F5B2D-1DD0-4BD5-BD97-DE883935C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5">
              <a:extLst>
                <a:ext uri="{FF2B5EF4-FFF2-40B4-BE49-F238E27FC236}">
                  <a16:creationId xmlns:a16="http://schemas.microsoft.com/office/drawing/2014/main" id="{F1C477DC-6A04-4B20-A709-A622EF769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1">
              <a:extLst>
                <a:ext uri="{FF2B5EF4-FFF2-40B4-BE49-F238E27FC236}">
                  <a16:creationId xmlns:a16="http://schemas.microsoft.com/office/drawing/2014/main" id="{79AD175C-021D-4FD8-92A3-0733A001B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1">
              <a:extLst>
                <a:ext uri="{FF2B5EF4-FFF2-40B4-BE49-F238E27FC236}">
                  <a16:creationId xmlns:a16="http://schemas.microsoft.com/office/drawing/2014/main" id="{C2471C35-AE3E-4563-9B5F-D60113EE7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2">
              <a:extLst>
                <a:ext uri="{FF2B5EF4-FFF2-40B4-BE49-F238E27FC236}">
                  <a16:creationId xmlns:a16="http://schemas.microsoft.com/office/drawing/2014/main" id="{01DDC91D-FF9F-4808-BA38-D9493CB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3">
              <a:extLst>
                <a:ext uri="{FF2B5EF4-FFF2-40B4-BE49-F238E27FC236}">
                  <a16:creationId xmlns:a16="http://schemas.microsoft.com/office/drawing/2014/main" id="{14997950-39AA-4B4F-85C2-0C0E1C65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4">
              <a:extLst>
                <a:ext uri="{FF2B5EF4-FFF2-40B4-BE49-F238E27FC236}">
                  <a16:creationId xmlns:a16="http://schemas.microsoft.com/office/drawing/2014/main" id="{5354DF2D-7E69-4E2B-AF47-781270CD6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5">
              <a:extLst>
                <a:ext uri="{FF2B5EF4-FFF2-40B4-BE49-F238E27FC236}">
                  <a16:creationId xmlns:a16="http://schemas.microsoft.com/office/drawing/2014/main" id="{6DBBD82E-E2D5-40BD-B14A-9127A2761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6">
              <a:extLst>
                <a:ext uri="{FF2B5EF4-FFF2-40B4-BE49-F238E27FC236}">
                  <a16:creationId xmlns:a16="http://schemas.microsoft.com/office/drawing/2014/main" id="{070633D4-8FD0-463E-8CF2-5F0896539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7">
              <a:extLst>
                <a:ext uri="{FF2B5EF4-FFF2-40B4-BE49-F238E27FC236}">
                  <a16:creationId xmlns:a16="http://schemas.microsoft.com/office/drawing/2014/main" id="{56F024AF-F85F-4E84-A8EC-6BF1B34AB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8">
              <a:extLst>
                <a:ext uri="{FF2B5EF4-FFF2-40B4-BE49-F238E27FC236}">
                  <a16:creationId xmlns:a16="http://schemas.microsoft.com/office/drawing/2014/main" id="{C186DFE2-A767-434D-8D2F-2E01161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9">
              <a:extLst>
                <a:ext uri="{FF2B5EF4-FFF2-40B4-BE49-F238E27FC236}">
                  <a16:creationId xmlns:a16="http://schemas.microsoft.com/office/drawing/2014/main" id="{24B53F6E-FB17-43E6-B854-F64C69319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0">
              <a:extLst>
                <a:ext uri="{FF2B5EF4-FFF2-40B4-BE49-F238E27FC236}">
                  <a16:creationId xmlns:a16="http://schemas.microsoft.com/office/drawing/2014/main" id="{ED2B3000-7E43-40B3-8DDC-30A192C2E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1">
              <a:extLst>
                <a:ext uri="{FF2B5EF4-FFF2-40B4-BE49-F238E27FC236}">
                  <a16:creationId xmlns:a16="http://schemas.microsoft.com/office/drawing/2014/main" id="{954F0369-F47B-42EE-874C-1D6123062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4">
              <a:extLst>
                <a:ext uri="{FF2B5EF4-FFF2-40B4-BE49-F238E27FC236}">
                  <a16:creationId xmlns:a16="http://schemas.microsoft.com/office/drawing/2014/main" id="{A2CD83E2-ED65-4FE4-8EC5-2C2DF4730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3">
              <a:extLst>
                <a:ext uri="{FF2B5EF4-FFF2-40B4-BE49-F238E27FC236}">
                  <a16:creationId xmlns:a16="http://schemas.microsoft.com/office/drawing/2014/main" id="{8D5A815E-CF41-4E9C-8CD3-36EDB5A6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4">
              <a:extLst>
                <a:ext uri="{FF2B5EF4-FFF2-40B4-BE49-F238E27FC236}">
                  <a16:creationId xmlns:a16="http://schemas.microsoft.com/office/drawing/2014/main" id="{173F30A4-E83D-4322-A914-05931C4F0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5">
              <a:extLst>
                <a:ext uri="{FF2B5EF4-FFF2-40B4-BE49-F238E27FC236}">
                  <a16:creationId xmlns:a16="http://schemas.microsoft.com/office/drawing/2014/main" id="{52032C09-2C40-406F-BFF8-E81D3610C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0">
              <a:extLst>
                <a:ext uri="{FF2B5EF4-FFF2-40B4-BE49-F238E27FC236}">
                  <a16:creationId xmlns:a16="http://schemas.microsoft.com/office/drawing/2014/main" id="{B0D3B0AB-E6D6-479C-8E87-2774CB053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1">
              <a:extLst>
                <a:ext uri="{FF2B5EF4-FFF2-40B4-BE49-F238E27FC236}">
                  <a16:creationId xmlns:a16="http://schemas.microsoft.com/office/drawing/2014/main" id="{B98D014A-FB57-4DC0-A679-277AA7451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5">
              <a:extLst>
                <a:ext uri="{FF2B5EF4-FFF2-40B4-BE49-F238E27FC236}">
                  <a16:creationId xmlns:a16="http://schemas.microsoft.com/office/drawing/2014/main" id="{A9114F21-905F-41A9-9834-CF6A858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6">
              <a:extLst>
                <a:ext uri="{FF2B5EF4-FFF2-40B4-BE49-F238E27FC236}">
                  <a16:creationId xmlns:a16="http://schemas.microsoft.com/office/drawing/2014/main" id="{8A661522-7869-4F7D-A854-02B3EEA27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27">
              <a:extLst>
                <a:ext uri="{FF2B5EF4-FFF2-40B4-BE49-F238E27FC236}">
                  <a16:creationId xmlns:a16="http://schemas.microsoft.com/office/drawing/2014/main" id="{C49583B9-0FE7-4AFC-852A-C58843E1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28">
              <a:extLst>
                <a:ext uri="{FF2B5EF4-FFF2-40B4-BE49-F238E27FC236}">
                  <a16:creationId xmlns:a16="http://schemas.microsoft.com/office/drawing/2014/main" id="{B36BAAF8-FE45-4D1D-A3BE-1D62A2661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29">
              <a:extLst>
                <a:ext uri="{FF2B5EF4-FFF2-40B4-BE49-F238E27FC236}">
                  <a16:creationId xmlns:a16="http://schemas.microsoft.com/office/drawing/2014/main" id="{C79D3BA5-2AB3-44E9-8C22-52899F4B9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">
              <a:extLst>
                <a:ext uri="{FF2B5EF4-FFF2-40B4-BE49-F238E27FC236}">
                  <a16:creationId xmlns:a16="http://schemas.microsoft.com/office/drawing/2014/main" id="{B53B0891-9C15-4F4E-8C59-5E67D17A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6">
              <a:extLst>
                <a:ext uri="{FF2B5EF4-FFF2-40B4-BE49-F238E27FC236}">
                  <a16:creationId xmlns:a16="http://schemas.microsoft.com/office/drawing/2014/main" id="{DBA17A13-65B0-4D16-934B-E4B3E88C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7">
              <a:extLst>
                <a:ext uri="{FF2B5EF4-FFF2-40B4-BE49-F238E27FC236}">
                  <a16:creationId xmlns:a16="http://schemas.microsoft.com/office/drawing/2014/main" id="{A66728DD-D71E-44D2-9CDA-77449C74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8">
              <a:extLst>
                <a:ext uri="{FF2B5EF4-FFF2-40B4-BE49-F238E27FC236}">
                  <a16:creationId xmlns:a16="http://schemas.microsoft.com/office/drawing/2014/main" id="{074C65AC-369B-46DB-ABAB-F3DD01123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40">
              <a:extLst>
                <a:ext uri="{FF2B5EF4-FFF2-40B4-BE49-F238E27FC236}">
                  <a16:creationId xmlns:a16="http://schemas.microsoft.com/office/drawing/2014/main" id="{5920B394-E09B-4CB0-A2B7-3F2BC69E6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42">
              <a:extLst>
                <a:ext uri="{FF2B5EF4-FFF2-40B4-BE49-F238E27FC236}">
                  <a16:creationId xmlns:a16="http://schemas.microsoft.com/office/drawing/2014/main" id="{556A1B09-6FE9-470F-9187-65F049EE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25">
              <a:extLst>
                <a:ext uri="{FF2B5EF4-FFF2-40B4-BE49-F238E27FC236}">
                  <a16:creationId xmlns:a16="http://schemas.microsoft.com/office/drawing/2014/main" id="{9F9B4E83-6C6C-43B5-A787-34BC40F69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7">
              <a:extLst>
                <a:ext uri="{FF2B5EF4-FFF2-40B4-BE49-F238E27FC236}">
                  <a16:creationId xmlns:a16="http://schemas.microsoft.com/office/drawing/2014/main" id="{3FC534A7-3A47-45F1-A358-1FBADC7C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40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B9367-1D3D-EC2E-0A73-9A5AB131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966" y="1135530"/>
            <a:ext cx="4016188" cy="28926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Security and Compliance</a:t>
            </a:r>
          </a:p>
        </p:txBody>
      </p:sp>
      <p:pic>
        <p:nvPicPr>
          <p:cNvPr id="5" name="Content Placeholder 4" descr="Cartoon person with curly hair wearing glasses and suit with question marks&#10;&#10;Description automatically generated">
            <a:extLst>
              <a:ext uri="{FF2B5EF4-FFF2-40B4-BE49-F238E27FC236}">
                <a16:creationId xmlns:a16="http://schemas.microsoft.com/office/drawing/2014/main" id="{6074352C-BB8D-99BE-4F24-1A0C8643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0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34F35-6385-106E-F604-9693D058C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966" y="1135530"/>
            <a:ext cx="4016188" cy="28926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Disaster Recovery Planning</a:t>
            </a:r>
          </a:p>
        </p:txBody>
      </p:sp>
      <p:pic>
        <p:nvPicPr>
          <p:cNvPr id="5" name="Content Placeholder 4" descr="Cartoon a cartoon of a person holding a computer and a cup of coffee&#10;&#10;Description automatically generated">
            <a:extLst>
              <a:ext uri="{FF2B5EF4-FFF2-40B4-BE49-F238E27FC236}">
                <a16:creationId xmlns:a16="http://schemas.microsoft.com/office/drawing/2014/main" id="{9F81D867-A096-44AD-05AF-B7C63086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8AA8937-D869-4CEB-9DB3-A2AAE5433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4EE3D2-B06F-47DE-AAC1-4DB46BF8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" y="1378872"/>
            <a:ext cx="6040389" cy="42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2A7F-003E-BF0A-A029-FA921E37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379" y="1945133"/>
            <a:ext cx="4582230" cy="2244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 DBA?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599FC7B-1DF7-4530-83E5-C095D4A2D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0590" y="0"/>
            <a:ext cx="1355886" cy="6796617"/>
            <a:chOff x="10580590" y="0"/>
            <a:chExt cx="1355886" cy="6796617"/>
          </a:xfrm>
        </p:grpSpPr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2DE640CE-132C-43BE-BCA3-8F0BE59F4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595" y="668164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00F7CF0-3D04-492F-A268-90181772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0842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C1DEC041-746E-4EA1-B788-1F7F7483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4772" y="66685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5F1AFD93-4239-40D2-8DCA-F946C9E6E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8186" y="41011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F7C397F6-59FA-4A2D-8F3F-BEB6EE859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8104" y="209699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19BD7C73-D214-444B-88EB-EE29E138B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2867" y="229455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C4F6F166-B2C7-4DEF-9D27-8C7C5281E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2206" y="112439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1836659E-9BA4-478B-888E-7918CD1E4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5893" y="91182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11DC92E8-61D6-4678-A815-0A449C372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117" y="139553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16F2F68A-C3D4-4CF7-BC66-3BB510BA9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593" y="1832636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27E279E3-83BE-46D7-BC57-137DED9A1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0677" y="1610044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65AB9160-E89C-4231-9056-39F8CBAF0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5927" y="1153146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8CC42264-7CBA-4049-8CE9-F42DA07F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919" y="86103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22AC0855-2BCD-48C6-B7E9-93E176449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888" y="101545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2">
              <a:extLst>
                <a:ext uri="{FF2B5EF4-FFF2-40B4-BE49-F238E27FC236}">
                  <a16:creationId xmlns:a16="http://schemas.microsoft.com/office/drawing/2014/main" id="{8F2B8603-2341-48E0-A478-D3DEC6BCB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9893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9829AAB0-C80F-4816-98D9-B073E0E0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974" y="125422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FFF2AF19-A868-44F8-944E-8625EFEA7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821" y="6146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19C481A9-3BCA-4C40-A323-E99C94813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834" y="146382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B6DEB2DB-99F0-41FE-8F15-BEB091B2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530" y="229386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7">
              <a:extLst>
                <a:ext uri="{FF2B5EF4-FFF2-40B4-BE49-F238E27FC236}">
                  <a16:creationId xmlns:a16="http://schemas.microsoft.com/office/drawing/2014/main" id="{635C6778-22C5-4739-ADA3-03D9500BA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983" y="167357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9">
              <a:extLst>
                <a:ext uri="{FF2B5EF4-FFF2-40B4-BE49-F238E27FC236}">
                  <a16:creationId xmlns:a16="http://schemas.microsoft.com/office/drawing/2014/main" id="{2A768F35-A374-4597-8C0F-E5E9170C4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433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0">
              <a:extLst>
                <a:ext uri="{FF2B5EF4-FFF2-40B4-BE49-F238E27FC236}">
                  <a16:creationId xmlns:a16="http://schemas.microsoft.com/office/drawing/2014/main" id="{3F5CA884-0B4E-4C1E-A397-B03B860D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1664" y="190336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1">
              <a:extLst>
                <a:ext uri="{FF2B5EF4-FFF2-40B4-BE49-F238E27FC236}">
                  <a16:creationId xmlns:a16="http://schemas.microsoft.com/office/drawing/2014/main" id="{319CE7B5-B5E2-4F13-ABF5-1CDF08654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961" y="213772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397D2E03-98AE-4647-821F-85862785B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7199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17C275DB-E849-4EA4-8713-32B5D2DE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571" y="95250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5C9D14FB-8462-4595-9073-0C1669E55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4230" y="119030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2">
              <a:extLst>
                <a:ext uri="{FF2B5EF4-FFF2-40B4-BE49-F238E27FC236}">
                  <a16:creationId xmlns:a16="http://schemas.microsoft.com/office/drawing/2014/main" id="{61CFC522-2DDE-41FE-A896-31FD81E75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97973" y="5809440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1DE986F0-71DA-4FC5-9B8D-B80BCA378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689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6">
              <a:extLst>
                <a:ext uri="{FF2B5EF4-FFF2-40B4-BE49-F238E27FC236}">
                  <a16:creationId xmlns:a16="http://schemas.microsoft.com/office/drawing/2014/main" id="{FD3945E4-65D1-40A4-AA52-E82C5758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8658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9">
              <a:extLst>
                <a:ext uri="{FF2B5EF4-FFF2-40B4-BE49-F238E27FC236}">
                  <a16:creationId xmlns:a16="http://schemas.microsoft.com/office/drawing/2014/main" id="{69EDD546-3725-4141-9AEE-446524F5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5939" y="5625289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0">
              <a:extLst>
                <a:ext uri="{FF2B5EF4-FFF2-40B4-BE49-F238E27FC236}">
                  <a16:creationId xmlns:a16="http://schemas.microsoft.com/office/drawing/2014/main" id="{29EB779D-53F9-4449-A3B9-B16A6EBF4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1313" y="207667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C163A133-1361-488B-ACD1-7F6A6DE2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649" y="5935260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0D0520FA-0028-46DA-BF2D-2DC8D74D4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4357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3F22E59-1B66-47AA-BA81-7B4191A48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9785" y="11027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36F7FB00-9A76-4C0E-A05C-CA6B96A1D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081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68DA8E50-B15F-4B3A-90EC-2A03E257B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6505" y="12977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82C7AB40-A354-4997-93B2-B7DE6C7D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783" y="91049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3">
              <a:extLst>
                <a:ext uri="{FF2B5EF4-FFF2-40B4-BE49-F238E27FC236}">
                  <a16:creationId xmlns:a16="http://schemas.microsoft.com/office/drawing/2014/main" id="{C62E3823-6812-4FC3-9E11-0D743AF6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3793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0">
              <a:extLst>
                <a:ext uri="{FF2B5EF4-FFF2-40B4-BE49-F238E27FC236}">
                  <a16:creationId xmlns:a16="http://schemas.microsoft.com/office/drawing/2014/main" id="{BD38CEC7-EB05-4770-88A0-21AB3389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7014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1">
              <a:extLst>
                <a:ext uri="{FF2B5EF4-FFF2-40B4-BE49-F238E27FC236}">
                  <a16:creationId xmlns:a16="http://schemas.microsoft.com/office/drawing/2014/main" id="{2C2A7A5C-8262-4207-A106-7925BEE2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0832" y="105829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2">
              <a:extLst>
                <a:ext uri="{FF2B5EF4-FFF2-40B4-BE49-F238E27FC236}">
                  <a16:creationId xmlns:a16="http://schemas.microsoft.com/office/drawing/2014/main" id="{109B8939-2359-4AA5-BE84-D08AD6896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4163" y="589406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5">
              <a:extLst>
                <a:ext uri="{FF2B5EF4-FFF2-40B4-BE49-F238E27FC236}">
                  <a16:creationId xmlns:a16="http://schemas.microsoft.com/office/drawing/2014/main" id="{28E156B2-2673-4090-B92A-DD788F91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171" y="8286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1">
              <a:extLst>
                <a:ext uri="{FF2B5EF4-FFF2-40B4-BE49-F238E27FC236}">
                  <a16:creationId xmlns:a16="http://schemas.microsoft.com/office/drawing/2014/main" id="{7EF42F55-E2C9-4A07-91DA-8C10E0D7F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8486" y="119403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1230B5C4-95EA-4655-8618-08D13B32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752" y="2765620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90469482-5E37-4BFE-9F83-760D56D2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0279" y="510977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14E7CD44-9E2F-4FB6-AED9-D9BDB042E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709" y="2479307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4DF38201-76AF-46C0-B2C7-3643EEED0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157" y="48107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F829FF5C-5043-4640-B01F-F0F28271D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295" y="453025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">
              <a:extLst>
                <a:ext uri="{FF2B5EF4-FFF2-40B4-BE49-F238E27FC236}">
                  <a16:creationId xmlns:a16="http://schemas.microsoft.com/office/drawing/2014/main" id="{D8EEAE37-148C-4CE3-89B1-152EA4AF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656" y="426902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">
              <a:extLst>
                <a:ext uri="{FF2B5EF4-FFF2-40B4-BE49-F238E27FC236}">
                  <a16:creationId xmlns:a16="http://schemas.microsoft.com/office/drawing/2014/main" id="{A61104F5-14AD-4EB7-A54C-DAF0A2F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7432" y="3766546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">
              <a:extLst>
                <a:ext uri="{FF2B5EF4-FFF2-40B4-BE49-F238E27FC236}">
                  <a16:creationId xmlns:a16="http://schemas.microsoft.com/office/drawing/2014/main" id="{EC38536F-D0A4-4AEC-A9F8-389E8990D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1897" y="3170516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127854F2-6E1A-4EFC-855D-55DECDD8B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537" y="341044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9A119165-64BD-4252-8438-117F3E43E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06272" y="4009578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B53A63B6-93A3-46DF-8EBB-4489436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51" y="542226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B84CD6CD-22DF-4D8A-9074-674F7B23D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9242" y="5733420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6CAC2E54-038E-42E0-A5CA-7260279AB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615" y="6658415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9D859BA7-EA9B-49BC-BAB5-5AA5DD962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0125" y="5972127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132A12C0-F9E0-402E-86BF-0CA61264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4008" y="635216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B6052C85-F025-4AEC-BA73-B3D732161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0006" y="329660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5DEC65F1-8509-4F25-9D55-7CD837E1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919" y="438791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AB3D96EE-DFC5-4071-89B2-F5DB3ACD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849" y="538523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8F5F8AEE-422E-4180-8C39-6FCEC059C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9501" y="45961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934D274F-F47D-47DE-AF0F-A1939A3F2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04712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0A7C4035-FD5D-4380-90B8-3F24A816C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404" y="306066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C7F15AEE-302F-4C4B-8669-7D196FA2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073" y="49007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D034440B-82AF-497A-9D49-3907F4905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3181" y="514187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C473DED0-7789-47BA-88E9-BA510F17F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8145" y="25985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1">
              <a:extLst>
                <a:ext uri="{FF2B5EF4-FFF2-40B4-BE49-F238E27FC236}">
                  <a16:creationId xmlns:a16="http://schemas.microsoft.com/office/drawing/2014/main" id="{61660303-C328-4E3E-B718-FF16FE808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2">
              <a:extLst>
                <a:ext uri="{FF2B5EF4-FFF2-40B4-BE49-F238E27FC236}">
                  <a16:creationId xmlns:a16="http://schemas.microsoft.com/office/drawing/2014/main" id="{889A903A-3978-4E46-8E90-C21B27B80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9806" y="559714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D999DFDA-98C7-49A3-A202-413BE43A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596" y="408127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5">
              <a:extLst>
                <a:ext uri="{FF2B5EF4-FFF2-40B4-BE49-F238E27FC236}">
                  <a16:creationId xmlns:a16="http://schemas.microsoft.com/office/drawing/2014/main" id="{D8AE04A9-F987-40C8-8324-54B616639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445" y="58371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6">
              <a:extLst>
                <a:ext uri="{FF2B5EF4-FFF2-40B4-BE49-F238E27FC236}">
                  <a16:creationId xmlns:a16="http://schemas.microsoft.com/office/drawing/2014/main" id="{6BDC2FAA-6705-4773-A719-9B7BA5EC7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504" y="283119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7">
              <a:extLst>
                <a:ext uri="{FF2B5EF4-FFF2-40B4-BE49-F238E27FC236}">
                  <a16:creationId xmlns:a16="http://schemas.microsoft.com/office/drawing/2014/main" id="{39D3DD60-78EA-41B8-9629-B2097C025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8649" y="385014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8">
              <a:extLst>
                <a:ext uri="{FF2B5EF4-FFF2-40B4-BE49-F238E27FC236}">
                  <a16:creationId xmlns:a16="http://schemas.microsoft.com/office/drawing/2014/main" id="{C82D54CE-3C15-4476-A162-D2B18460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3906" y="3616678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9">
              <a:extLst>
                <a:ext uri="{FF2B5EF4-FFF2-40B4-BE49-F238E27FC236}">
                  <a16:creationId xmlns:a16="http://schemas.microsoft.com/office/drawing/2014/main" id="{C77AD9C8-EFE2-459E-9D2D-6D3F90035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2520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0">
              <a:extLst>
                <a:ext uri="{FF2B5EF4-FFF2-40B4-BE49-F238E27FC236}">
                  <a16:creationId xmlns:a16="http://schemas.microsoft.com/office/drawing/2014/main" id="{A0B8A69D-893C-4130-B6D9-EE7A4151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099" y="618702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5">
              <a:extLst>
                <a:ext uri="{FF2B5EF4-FFF2-40B4-BE49-F238E27FC236}">
                  <a16:creationId xmlns:a16="http://schemas.microsoft.com/office/drawing/2014/main" id="{98B6FAFB-A59E-4743-88ED-ECC8308A1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6635" y="298347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AD93045F-69E5-4B98-8A99-B093F9A43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504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7">
              <a:extLst>
                <a:ext uri="{FF2B5EF4-FFF2-40B4-BE49-F238E27FC236}">
                  <a16:creationId xmlns:a16="http://schemas.microsoft.com/office/drawing/2014/main" id="{EE6C8149-2426-4883-A4E6-70F4CB0BF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3983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AD2584B5-8D22-45BD-A767-26635B70D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0501" y="587577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21F6A307-936F-4618-8F06-A639C91C9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865" y="6433515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4E79E3A2-3436-4935-AFA0-6D81A1F5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67932" y="617468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39">
              <a:extLst>
                <a:ext uri="{FF2B5EF4-FFF2-40B4-BE49-F238E27FC236}">
                  <a16:creationId xmlns:a16="http://schemas.microsoft.com/office/drawing/2014/main" id="{88D3F1C3-57F7-4475-BE24-994E429A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4855" y="668738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15EE5509-C1EF-4CE6-8DFF-08F8CFF95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4987" y="606764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4E19D03A-8D08-4A59-A8B8-E44825AD5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2583" y="635706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24C9664D-878C-4BAE-9D15-1B5F9222E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983" y="596321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49E2A78F-5EF2-48FF-9F7B-F4F265DE3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661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410802B9-9228-43C9-A27E-CB4CC0B50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7838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6">
              <a:extLst>
                <a:ext uri="{FF2B5EF4-FFF2-40B4-BE49-F238E27FC236}">
                  <a16:creationId xmlns:a16="http://schemas.microsoft.com/office/drawing/2014/main" id="{2EB97A80-0E3D-48D2-B0C2-E10739A39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7088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06">
              <a:extLst>
                <a:ext uri="{FF2B5EF4-FFF2-40B4-BE49-F238E27FC236}">
                  <a16:creationId xmlns:a16="http://schemas.microsoft.com/office/drawing/2014/main" id="{9C52230F-B5E5-40D3-8563-0914770C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0290" y="575918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Cartoon of a person in a suit and tie in front of computers&#10;&#10;Description automatically generated">
            <a:extLst>
              <a:ext uri="{FF2B5EF4-FFF2-40B4-BE49-F238E27FC236}">
                <a16:creationId xmlns:a16="http://schemas.microsoft.com/office/drawing/2014/main" id="{118E9459-5C9E-B504-3ABB-DD4C3BC73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939" y="1378872"/>
            <a:ext cx="4470215" cy="4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16B88-2C40-CA93-B006-88F9E0D7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doesn’t have a DBA</a:t>
            </a:r>
          </a:p>
        </p:txBody>
      </p:sp>
      <p:pic>
        <p:nvPicPr>
          <p:cNvPr id="6" name="Content Placeholder 5" descr="A person and person sitting at a table&#10;&#10;Description automatically generated">
            <a:extLst>
              <a:ext uri="{FF2B5EF4-FFF2-40B4-BE49-F238E27FC236}">
                <a16:creationId xmlns:a16="http://schemas.microsoft.com/office/drawing/2014/main" id="{E343CE00-996C-6D15-9BC0-CE4D1891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2EDDF0-B3A3-7F49-9ADD-364BCD03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B1CAAEAE-BCB2-3C03-9579-3D3D57E2D37F}"/>
              </a:ext>
            </a:extLst>
          </p:cNvPr>
          <p:cNvSpPr/>
          <p:nvPr/>
        </p:nvSpPr>
        <p:spPr>
          <a:xfrm>
            <a:off x="884872" y="1397900"/>
            <a:ext cx="4240377" cy="3932919"/>
          </a:xfrm>
          <a:prstGeom prst="mathMultiply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47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7CC39-636B-2224-2CA1-C760FB53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498507"/>
            <a:ext cx="5949764" cy="1372823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easy answer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012E-F372-D03B-672E-6F519186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3" y="1871330"/>
            <a:ext cx="5596686" cy="4415170"/>
          </a:xfrm>
        </p:spPr>
        <p:txBody>
          <a:bodyPr>
            <a:normAutofit/>
          </a:bodyPr>
          <a:lstStyle/>
          <a:p>
            <a:r>
              <a:rPr lang="en-GB" dirty="0"/>
              <a:t>Call us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9ECE57F-2086-4DF3-B63E-98E7849E2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43" y="5267"/>
            <a:ext cx="4726955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20928-0727-A4A6-424F-BA76F1EC43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0" y="575953"/>
            <a:ext cx="2221473" cy="1692692"/>
          </a:xfrm>
          <a:prstGeom prst="rect">
            <a:avLst/>
          </a:prstGeom>
        </p:spPr>
      </p:pic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E2F36B63-F472-B265-BDED-A322FDCE7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3" r="17301" b="6"/>
          <a:stretch/>
        </p:blipFill>
        <p:spPr>
          <a:xfrm>
            <a:off x="8556300" y="2557523"/>
            <a:ext cx="2221473" cy="167817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B9DF873-614A-2478-639C-1C14BA80B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65" r="6" b="14451"/>
          <a:stretch/>
        </p:blipFill>
        <p:spPr>
          <a:xfrm>
            <a:off x="8556300" y="4585488"/>
            <a:ext cx="2221473" cy="169269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746E72E-FE1D-4650-A3C7-C8ED3834A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75281" y="29503"/>
            <a:ext cx="952998" cy="6797768"/>
            <a:chOff x="11084465" y="29503"/>
            <a:chExt cx="952998" cy="6797768"/>
          </a:xfrm>
          <a:solidFill>
            <a:schemeClr val="bg1"/>
          </a:solidFill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B3F52124-E352-4165-8383-89D5BCB68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71E01922-B9D5-48B7-A9E8-B3553A8BE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EC89C621-F82F-45A6-9D76-6AE373813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423DDBF-13BD-4C85-8AA6-47C7FCC3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C3A18F61-CBDC-4DE6-A3D1-9A25DD2E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27DB5C85-C4FA-4E82-ABBF-1F9876A84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8862AEB-00CE-4B1E-AA4A-8D799BC18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2AB16F7B-19BD-4BD1-9C7F-84CB8B92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B678226D-C102-42DE-A912-70513C12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01A6CA5E-360F-443A-BC49-16F2289A4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86DDB2F9-F6DA-48E7-9EC0-29A629E76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0">
              <a:extLst>
                <a:ext uri="{FF2B5EF4-FFF2-40B4-BE49-F238E27FC236}">
                  <a16:creationId xmlns:a16="http://schemas.microsoft.com/office/drawing/2014/main" id="{2B83967F-DE7B-4055-A993-E3B90506B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1">
              <a:extLst>
                <a:ext uri="{FF2B5EF4-FFF2-40B4-BE49-F238E27FC236}">
                  <a16:creationId xmlns:a16="http://schemas.microsoft.com/office/drawing/2014/main" id="{1C21760C-08CB-4D16-AF92-5497E83E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C98D3DF4-9341-484F-A394-5F0B7D41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CB989F-5DCD-4A3C-A5BE-30C49BDBB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6B79B9A0-B7AA-44F9-86EF-142B1855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847B683-E2A5-4D3C-8264-9748AB72B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D05C912D-7DC1-4D6C-81A5-F3A8DF21F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4EE72B71-0616-44F9-8CCF-A802AC49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21323BA8-AAB4-40AD-A739-D90E90CF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5">
              <a:extLst>
                <a:ext uri="{FF2B5EF4-FFF2-40B4-BE49-F238E27FC236}">
                  <a16:creationId xmlns:a16="http://schemas.microsoft.com/office/drawing/2014/main" id="{7893B704-2B86-451A-B77C-312909D4D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7">
              <a:extLst>
                <a:ext uri="{FF2B5EF4-FFF2-40B4-BE49-F238E27FC236}">
                  <a16:creationId xmlns:a16="http://schemas.microsoft.com/office/drawing/2014/main" id="{0F0A9D89-0ABE-4C62-B7BF-19B2E0E03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8">
              <a:extLst>
                <a:ext uri="{FF2B5EF4-FFF2-40B4-BE49-F238E27FC236}">
                  <a16:creationId xmlns:a16="http://schemas.microsoft.com/office/drawing/2014/main" id="{103DED4E-D9C7-4F61-80E5-23CAA5570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9">
              <a:extLst>
                <a:ext uri="{FF2B5EF4-FFF2-40B4-BE49-F238E27FC236}">
                  <a16:creationId xmlns:a16="http://schemas.microsoft.com/office/drawing/2014/main" id="{0FC8D89D-0E38-4A90-B334-1331F4532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1">
              <a:extLst>
                <a:ext uri="{FF2B5EF4-FFF2-40B4-BE49-F238E27FC236}">
                  <a16:creationId xmlns:a16="http://schemas.microsoft.com/office/drawing/2014/main" id="{899822E4-6192-4E98-BDEB-38418DF5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2">
              <a:extLst>
                <a:ext uri="{FF2B5EF4-FFF2-40B4-BE49-F238E27FC236}">
                  <a16:creationId xmlns:a16="http://schemas.microsoft.com/office/drawing/2014/main" id="{F7BAC874-B0E3-4749-8BE4-2A1584F8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2">
              <a:extLst>
                <a:ext uri="{FF2B5EF4-FFF2-40B4-BE49-F238E27FC236}">
                  <a16:creationId xmlns:a16="http://schemas.microsoft.com/office/drawing/2014/main" id="{E064AD94-6A95-4E4C-9353-5652FF80A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F7293E96-88A5-4699-A5B5-4218ED5E4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C175F240-2E6C-429F-BCDF-7F23BA510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B791C00E-18CA-43F1-9195-8A02DD6CB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8D7E24C9-C59D-4976-B09D-3C6E74306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35EB91C7-63C9-4F9F-B79E-77B4B4CE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69922549-67BE-496B-8636-09BCD470E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DC4108D7-7B33-4FFF-BFEA-282716BE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03A0536-9DAD-484B-AEB6-18F001B4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99789B6C-9DCE-4AEE-90F7-13DA6E439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831C1750-AC2E-4CD0-83A8-20FA064D8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0DCBD734-C4D9-447F-9F42-229E7067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3260DB14-9B09-4280-8E04-EE9408361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5">
              <a:extLst>
                <a:ext uri="{FF2B5EF4-FFF2-40B4-BE49-F238E27FC236}">
                  <a16:creationId xmlns:a16="http://schemas.microsoft.com/office/drawing/2014/main" id="{A9E42E47-4694-40E3-869E-7D924E95B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1E0E0EEB-B8C1-4FB3-9F01-23CE571FA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AB4AA5CC-68D5-4E03-950B-984B3222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6EBB46DA-775B-4CE1-B167-5DF65A4A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C1C6CB95-8AE5-4EBA-89C5-E5841308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">
              <a:extLst>
                <a:ext uri="{FF2B5EF4-FFF2-40B4-BE49-F238E27FC236}">
                  <a16:creationId xmlns:a16="http://schemas.microsoft.com/office/drawing/2014/main" id="{BD47A074-EABD-4963-AAE7-ED6833A4D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3">
              <a:extLst>
                <a:ext uri="{FF2B5EF4-FFF2-40B4-BE49-F238E27FC236}">
                  <a16:creationId xmlns:a16="http://schemas.microsoft.com/office/drawing/2014/main" id="{C8BD8623-B263-4415-B1A2-6DDFA3A09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4">
              <a:extLst>
                <a:ext uri="{FF2B5EF4-FFF2-40B4-BE49-F238E27FC236}">
                  <a16:creationId xmlns:a16="http://schemas.microsoft.com/office/drawing/2014/main" id="{9E40997E-923C-480C-AC61-3D609263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5">
              <a:extLst>
                <a:ext uri="{FF2B5EF4-FFF2-40B4-BE49-F238E27FC236}">
                  <a16:creationId xmlns:a16="http://schemas.microsoft.com/office/drawing/2014/main" id="{8D1AD941-61CF-4534-95F8-947CAF2BD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6">
              <a:extLst>
                <a:ext uri="{FF2B5EF4-FFF2-40B4-BE49-F238E27FC236}">
                  <a16:creationId xmlns:a16="http://schemas.microsoft.com/office/drawing/2014/main" id="{C522EC68-FFC3-48F0-898B-148D79B1C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7">
              <a:extLst>
                <a:ext uri="{FF2B5EF4-FFF2-40B4-BE49-F238E27FC236}">
                  <a16:creationId xmlns:a16="http://schemas.microsoft.com/office/drawing/2014/main" id="{EC9ABB57-CA2B-4A84-A27E-9D782A9E0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8">
              <a:extLst>
                <a:ext uri="{FF2B5EF4-FFF2-40B4-BE49-F238E27FC236}">
                  <a16:creationId xmlns:a16="http://schemas.microsoft.com/office/drawing/2014/main" id="{38CF8657-0138-4B51-8FBB-34ABC5433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9">
              <a:extLst>
                <a:ext uri="{FF2B5EF4-FFF2-40B4-BE49-F238E27FC236}">
                  <a16:creationId xmlns:a16="http://schemas.microsoft.com/office/drawing/2014/main" id="{3EBFCC3B-6BBE-4077-9E5A-574F66A0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">
              <a:extLst>
                <a:ext uri="{FF2B5EF4-FFF2-40B4-BE49-F238E27FC236}">
                  <a16:creationId xmlns:a16="http://schemas.microsoft.com/office/drawing/2014/main" id="{02176DA0-1A18-47DF-BC3C-625D076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1">
              <a:extLst>
                <a:ext uri="{FF2B5EF4-FFF2-40B4-BE49-F238E27FC236}">
                  <a16:creationId xmlns:a16="http://schemas.microsoft.com/office/drawing/2014/main" id="{8CC53DE7-AA17-4D5B-9163-F61AF064D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2">
              <a:extLst>
                <a:ext uri="{FF2B5EF4-FFF2-40B4-BE49-F238E27FC236}">
                  <a16:creationId xmlns:a16="http://schemas.microsoft.com/office/drawing/2014/main" id="{63DBFCEB-36B9-44DC-AB3A-63270C24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3">
              <a:extLst>
                <a:ext uri="{FF2B5EF4-FFF2-40B4-BE49-F238E27FC236}">
                  <a16:creationId xmlns:a16="http://schemas.microsoft.com/office/drawing/2014/main" id="{E01F2812-6606-4B69-8ED2-18E7D54C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4">
              <a:extLst>
                <a:ext uri="{FF2B5EF4-FFF2-40B4-BE49-F238E27FC236}">
                  <a16:creationId xmlns:a16="http://schemas.microsoft.com/office/drawing/2014/main" id="{82F46C43-3401-41D4-B7E1-DB52E72A4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5">
              <a:extLst>
                <a:ext uri="{FF2B5EF4-FFF2-40B4-BE49-F238E27FC236}">
                  <a16:creationId xmlns:a16="http://schemas.microsoft.com/office/drawing/2014/main" id="{6297B234-4D50-4050-A7EE-879A883A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7">
              <a:extLst>
                <a:ext uri="{FF2B5EF4-FFF2-40B4-BE49-F238E27FC236}">
                  <a16:creationId xmlns:a16="http://schemas.microsoft.com/office/drawing/2014/main" id="{2354E07E-F910-40EB-A2B6-AB3746A7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065AFD51-2981-41CE-B68A-696E31FF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A881FF0-200A-4E6D-B7C7-0012337DB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99E329A4-F5DC-430F-9E07-A2AB6AD7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1">
              <a:extLst>
                <a:ext uri="{FF2B5EF4-FFF2-40B4-BE49-F238E27FC236}">
                  <a16:creationId xmlns:a16="http://schemas.microsoft.com/office/drawing/2014/main" id="{4C28F30E-2DEE-471A-AEE0-F9738BCBB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2">
              <a:extLst>
                <a:ext uri="{FF2B5EF4-FFF2-40B4-BE49-F238E27FC236}">
                  <a16:creationId xmlns:a16="http://schemas.microsoft.com/office/drawing/2014/main" id="{4512215A-BDCA-4930-9C35-E08CA13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3">
              <a:extLst>
                <a:ext uri="{FF2B5EF4-FFF2-40B4-BE49-F238E27FC236}">
                  <a16:creationId xmlns:a16="http://schemas.microsoft.com/office/drawing/2014/main" id="{662DCC4F-ACC6-4305-9170-8088B7EF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4">
              <a:extLst>
                <a:ext uri="{FF2B5EF4-FFF2-40B4-BE49-F238E27FC236}">
                  <a16:creationId xmlns:a16="http://schemas.microsoft.com/office/drawing/2014/main" id="{8E48D8C9-41D7-4D94-A99F-1E96CAB03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5">
              <a:extLst>
                <a:ext uri="{FF2B5EF4-FFF2-40B4-BE49-F238E27FC236}">
                  <a16:creationId xmlns:a16="http://schemas.microsoft.com/office/drawing/2014/main" id="{E45D443C-085F-47F6-BD18-8822A9389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6">
              <a:extLst>
                <a:ext uri="{FF2B5EF4-FFF2-40B4-BE49-F238E27FC236}">
                  <a16:creationId xmlns:a16="http://schemas.microsoft.com/office/drawing/2014/main" id="{A2AAABE2-CC12-4F4C-92D9-C346A810A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7">
              <a:extLst>
                <a:ext uri="{FF2B5EF4-FFF2-40B4-BE49-F238E27FC236}">
                  <a16:creationId xmlns:a16="http://schemas.microsoft.com/office/drawing/2014/main" id="{B279DF59-6965-4136-B3A6-E3F8B41C3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8">
              <a:extLst>
                <a:ext uri="{FF2B5EF4-FFF2-40B4-BE49-F238E27FC236}">
                  <a16:creationId xmlns:a16="http://schemas.microsoft.com/office/drawing/2014/main" id="{A5F5AA3E-090D-4A1F-BE01-24BE897DB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9">
              <a:extLst>
                <a:ext uri="{FF2B5EF4-FFF2-40B4-BE49-F238E27FC236}">
                  <a16:creationId xmlns:a16="http://schemas.microsoft.com/office/drawing/2014/main" id="{F1850807-5F04-46F0-8CF6-4EEB4A823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0">
              <a:extLst>
                <a:ext uri="{FF2B5EF4-FFF2-40B4-BE49-F238E27FC236}">
                  <a16:creationId xmlns:a16="http://schemas.microsoft.com/office/drawing/2014/main" id="{E059780E-D774-42F5-8F7A-901478046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01">
              <a:extLst>
                <a:ext uri="{FF2B5EF4-FFF2-40B4-BE49-F238E27FC236}">
                  <a16:creationId xmlns:a16="http://schemas.microsoft.com/office/drawing/2014/main" id="{DA78580E-062B-4EFA-AA30-F064AE918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2">
              <a:extLst>
                <a:ext uri="{FF2B5EF4-FFF2-40B4-BE49-F238E27FC236}">
                  <a16:creationId xmlns:a16="http://schemas.microsoft.com/office/drawing/2014/main" id="{008BEBC3-1096-4D30-8017-FEB4357E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3">
              <a:extLst>
                <a:ext uri="{FF2B5EF4-FFF2-40B4-BE49-F238E27FC236}">
                  <a16:creationId xmlns:a16="http://schemas.microsoft.com/office/drawing/2014/main" id="{6CAAC81E-8F3D-409E-8829-01555653E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4">
              <a:extLst>
                <a:ext uri="{FF2B5EF4-FFF2-40B4-BE49-F238E27FC236}">
                  <a16:creationId xmlns:a16="http://schemas.microsoft.com/office/drawing/2014/main" id="{5DD563D8-19AE-4641-A5C2-23BD70CC1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3">
              <a:extLst>
                <a:ext uri="{FF2B5EF4-FFF2-40B4-BE49-F238E27FC236}">
                  <a16:creationId xmlns:a16="http://schemas.microsoft.com/office/drawing/2014/main" id="{DD7456E6-0C08-424E-A649-5A0BC4F49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4">
              <a:extLst>
                <a:ext uri="{FF2B5EF4-FFF2-40B4-BE49-F238E27FC236}">
                  <a16:creationId xmlns:a16="http://schemas.microsoft.com/office/drawing/2014/main" id="{0EFD4780-14EB-4577-A9CA-C0009C9C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5">
              <a:extLst>
                <a:ext uri="{FF2B5EF4-FFF2-40B4-BE49-F238E27FC236}">
                  <a16:creationId xmlns:a16="http://schemas.microsoft.com/office/drawing/2014/main" id="{EE7FF10B-1365-4C19-9658-80783B5C6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C03AE6B3-EB61-4127-8AB1-466E3B074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658DCF8F-133B-4391-AD44-6A5ABA2F4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950EEBD5-0FE4-4392-90B2-78B43179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id="{31B8DC5A-3692-4E81-B5C7-3C1F358DB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id="{FB62D67F-8646-4688-925E-F1BBCE4AB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74E52BC7-1E2B-477F-90CA-95AEBC1F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3C05AC07-7BC8-0222-DA74-F1CE396A5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86" y="2520584"/>
            <a:ext cx="3507964" cy="35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7CADB-B959-6CEF-D460-C2636481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Here’s</a:t>
            </a:r>
            <a:r>
              <a:rPr lang="en-GB" dirty="0"/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dirty="0"/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9A516-43AF-5D5C-1C78-BE05E7FCE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551685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615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roup 49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49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4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518" name="Rectangle 517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8E87DB1D-B02B-4C4E-8F5E-7B712D794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B6EFC605-DB8B-43A5-A9F2-C825C808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58854" y="-6098"/>
            <a:ext cx="1302103" cy="1413043"/>
            <a:chOff x="10658854" y="-6098"/>
            <a:chExt cx="1302103" cy="1413043"/>
          </a:xfrm>
        </p:grpSpPr>
        <p:sp>
          <p:nvSpPr>
            <p:cNvPr id="523" name="Freeform 10">
              <a:extLst>
                <a:ext uri="{FF2B5EF4-FFF2-40B4-BE49-F238E27FC236}">
                  <a16:creationId xmlns:a16="http://schemas.microsoft.com/office/drawing/2014/main" id="{06353430-ED15-44BA-BB97-0124208F3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0842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5">
              <a:extLst>
                <a:ext uri="{FF2B5EF4-FFF2-40B4-BE49-F238E27FC236}">
                  <a16:creationId xmlns:a16="http://schemas.microsoft.com/office/drawing/2014/main" id="{3EA11EB1-7E72-4D04-A59C-72F423A1E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4772" y="66685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8">
              <a:extLst>
                <a:ext uri="{FF2B5EF4-FFF2-40B4-BE49-F238E27FC236}">
                  <a16:creationId xmlns:a16="http://schemas.microsoft.com/office/drawing/2014/main" id="{FF6122C4-8F37-432C-A9E7-9DA57141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8186" y="41011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19">
              <a:extLst>
                <a:ext uri="{FF2B5EF4-FFF2-40B4-BE49-F238E27FC236}">
                  <a16:creationId xmlns:a16="http://schemas.microsoft.com/office/drawing/2014/main" id="{59079479-644E-4200-A632-B0194C208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6212" y="2963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22">
              <a:extLst>
                <a:ext uri="{FF2B5EF4-FFF2-40B4-BE49-F238E27FC236}">
                  <a16:creationId xmlns:a16="http://schemas.microsoft.com/office/drawing/2014/main" id="{6F9595E9-DDC5-464F-83C7-8185246FF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629" y="106327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23">
              <a:extLst>
                <a:ext uri="{FF2B5EF4-FFF2-40B4-BE49-F238E27FC236}">
                  <a16:creationId xmlns:a16="http://schemas.microsoft.com/office/drawing/2014/main" id="{234BFD2E-3A1B-4D70-9FBC-6F4B92E36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2409" y="863264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26">
              <a:extLst>
                <a:ext uri="{FF2B5EF4-FFF2-40B4-BE49-F238E27FC236}">
                  <a16:creationId xmlns:a16="http://schemas.microsoft.com/office/drawing/2014/main" id="{A5C3834F-5BD2-4F27-8673-1B7F00E0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193" y="129104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30">
              <a:extLst>
                <a:ext uri="{FF2B5EF4-FFF2-40B4-BE49-F238E27FC236}">
                  <a16:creationId xmlns:a16="http://schemas.microsoft.com/office/drawing/2014/main" id="{D23F9EFA-6282-4261-90B0-71A1A4881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5927" y="1153146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43">
              <a:extLst>
                <a:ext uri="{FF2B5EF4-FFF2-40B4-BE49-F238E27FC236}">
                  <a16:creationId xmlns:a16="http://schemas.microsoft.com/office/drawing/2014/main" id="{41EB8B61-835B-438A-BF9A-49352F940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919" y="86103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51">
              <a:extLst>
                <a:ext uri="{FF2B5EF4-FFF2-40B4-BE49-F238E27FC236}">
                  <a16:creationId xmlns:a16="http://schemas.microsoft.com/office/drawing/2014/main" id="{8B25B405-2101-4B58-B7B4-D148F7F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888" y="101545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52">
              <a:extLst>
                <a:ext uri="{FF2B5EF4-FFF2-40B4-BE49-F238E27FC236}">
                  <a16:creationId xmlns:a16="http://schemas.microsoft.com/office/drawing/2014/main" id="{168882BD-DBFC-42BD-9BD8-E3E75914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9893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53">
              <a:extLst>
                <a:ext uri="{FF2B5EF4-FFF2-40B4-BE49-F238E27FC236}">
                  <a16:creationId xmlns:a16="http://schemas.microsoft.com/office/drawing/2014/main" id="{BE512D1B-9016-444D-B00F-D9E41C23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0974" y="125422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54">
              <a:extLst>
                <a:ext uri="{FF2B5EF4-FFF2-40B4-BE49-F238E27FC236}">
                  <a16:creationId xmlns:a16="http://schemas.microsoft.com/office/drawing/2014/main" id="{FBEA404E-757F-4816-B89E-EE36AF11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821" y="6146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59">
              <a:extLst>
                <a:ext uri="{FF2B5EF4-FFF2-40B4-BE49-F238E27FC236}">
                  <a16:creationId xmlns:a16="http://schemas.microsoft.com/office/drawing/2014/main" id="{B5E907CD-32E6-4729-A51D-7421CE78C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433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78">
              <a:extLst>
                <a:ext uri="{FF2B5EF4-FFF2-40B4-BE49-F238E27FC236}">
                  <a16:creationId xmlns:a16="http://schemas.microsoft.com/office/drawing/2014/main" id="{3F56F6AB-648D-4799-BF64-DF3A8705C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7199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79">
              <a:extLst>
                <a:ext uri="{FF2B5EF4-FFF2-40B4-BE49-F238E27FC236}">
                  <a16:creationId xmlns:a16="http://schemas.microsoft.com/office/drawing/2014/main" id="{03813FEC-4BCB-4585-BD90-B8F1A83FD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571" y="95250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80">
              <a:extLst>
                <a:ext uri="{FF2B5EF4-FFF2-40B4-BE49-F238E27FC236}">
                  <a16:creationId xmlns:a16="http://schemas.microsoft.com/office/drawing/2014/main" id="{EB53E3D8-9B03-4F7B-A5E6-3D0EB8E0F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4230" y="119030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84">
              <a:extLst>
                <a:ext uri="{FF2B5EF4-FFF2-40B4-BE49-F238E27FC236}">
                  <a16:creationId xmlns:a16="http://schemas.microsoft.com/office/drawing/2014/main" id="{89338059-A9E6-4588-9F7E-715746198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689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86">
              <a:extLst>
                <a:ext uri="{FF2B5EF4-FFF2-40B4-BE49-F238E27FC236}">
                  <a16:creationId xmlns:a16="http://schemas.microsoft.com/office/drawing/2014/main" id="{9EEB137A-57D8-42C0-8590-F756E1AB3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8658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106">
              <a:extLst>
                <a:ext uri="{FF2B5EF4-FFF2-40B4-BE49-F238E27FC236}">
                  <a16:creationId xmlns:a16="http://schemas.microsoft.com/office/drawing/2014/main" id="{F7B8B07B-C5D4-4040-B386-9166818A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74357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108">
              <a:extLst>
                <a:ext uri="{FF2B5EF4-FFF2-40B4-BE49-F238E27FC236}">
                  <a16:creationId xmlns:a16="http://schemas.microsoft.com/office/drawing/2014/main" id="{836CD423-4303-402F-967C-4CE7483A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9785" y="11027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110">
              <a:extLst>
                <a:ext uri="{FF2B5EF4-FFF2-40B4-BE49-F238E27FC236}">
                  <a16:creationId xmlns:a16="http://schemas.microsoft.com/office/drawing/2014/main" id="{2DF98173-3103-4675-B2EA-1EF7EF636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52081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111">
              <a:extLst>
                <a:ext uri="{FF2B5EF4-FFF2-40B4-BE49-F238E27FC236}">
                  <a16:creationId xmlns:a16="http://schemas.microsoft.com/office/drawing/2014/main" id="{A53B9FBB-172C-422F-B206-0DCBE26D3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6505" y="129771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112">
              <a:extLst>
                <a:ext uri="{FF2B5EF4-FFF2-40B4-BE49-F238E27FC236}">
                  <a16:creationId xmlns:a16="http://schemas.microsoft.com/office/drawing/2014/main" id="{0C4E9FFE-C663-4C89-9D06-77246B819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62783" y="91049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123">
              <a:extLst>
                <a:ext uri="{FF2B5EF4-FFF2-40B4-BE49-F238E27FC236}">
                  <a16:creationId xmlns:a16="http://schemas.microsoft.com/office/drawing/2014/main" id="{0D34E13F-87F6-4F26-AB8A-B14916117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3793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30">
              <a:extLst>
                <a:ext uri="{FF2B5EF4-FFF2-40B4-BE49-F238E27FC236}">
                  <a16:creationId xmlns:a16="http://schemas.microsoft.com/office/drawing/2014/main" id="{BA24335F-4922-4713-87A4-EAD5DE0B6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7014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31">
              <a:extLst>
                <a:ext uri="{FF2B5EF4-FFF2-40B4-BE49-F238E27FC236}">
                  <a16:creationId xmlns:a16="http://schemas.microsoft.com/office/drawing/2014/main" id="{FE6B4CA4-E153-4C80-A6D1-582B22D8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0832" y="1058290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35">
              <a:extLst>
                <a:ext uri="{FF2B5EF4-FFF2-40B4-BE49-F238E27FC236}">
                  <a16:creationId xmlns:a16="http://schemas.microsoft.com/office/drawing/2014/main" id="{154D434B-D017-44A0-AEE3-B34E0B8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8171" y="8286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141">
              <a:extLst>
                <a:ext uri="{FF2B5EF4-FFF2-40B4-BE49-F238E27FC236}">
                  <a16:creationId xmlns:a16="http://schemas.microsoft.com/office/drawing/2014/main" id="{92809D41-9A37-41C9-9969-7E80CBA2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8486" y="119403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75">
              <a:extLst>
                <a:ext uri="{FF2B5EF4-FFF2-40B4-BE49-F238E27FC236}">
                  <a16:creationId xmlns:a16="http://schemas.microsoft.com/office/drawing/2014/main" id="{9B67623F-8C93-4E7B-AB12-C9565805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7540" y="18980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8">
              <a:extLst>
                <a:ext uri="{FF2B5EF4-FFF2-40B4-BE49-F238E27FC236}">
                  <a16:creationId xmlns:a16="http://schemas.microsoft.com/office/drawing/2014/main" id="{07D5239B-717A-4DD3-A389-E1E258D1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661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8">
              <a:extLst>
                <a:ext uri="{FF2B5EF4-FFF2-40B4-BE49-F238E27FC236}">
                  <a16:creationId xmlns:a16="http://schemas.microsoft.com/office/drawing/2014/main" id="{637E5D32-BD9B-4FF4-8994-6FA67CE02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87838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06">
              <a:extLst>
                <a:ext uri="{FF2B5EF4-FFF2-40B4-BE49-F238E27FC236}">
                  <a16:creationId xmlns:a16="http://schemas.microsoft.com/office/drawing/2014/main" id="{BD56D22E-F701-4DB6-9FDC-E693070D4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67088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DF7D0372-1380-4268-AB69-165835E1E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0590" y="5615890"/>
            <a:ext cx="1288408" cy="1247792"/>
            <a:chOff x="10580590" y="5615890"/>
            <a:chExt cx="1288408" cy="1247792"/>
          </a:xfrm>
        </p:grpSpPr>
        <p:sp>
          <p:nvSpPr>
            <p:cNvPr id="558" name="Freeform 8">
              <a:extLst>
                <a:ext uri="{FF2B5EF4-FFF2-40B4-BE49-F238E27FC236}">
                  <a16:creationId xmlns:a16="http://schemas.microsoft.com/office/drawing/2014/main" id="{1D058D6D-4173-4358-9369-B0701B03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595" y="668164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55">
              <a:extLst>
                <a:ext uri="{FF2B5EF4-FFF2-40B4-BE49-F238E27FC236}">
                  <a16:creationId xmlns:a16="http://schemas.microsoft.com/office/drawing/2014/main" id="{1C73A60C-AFBB-427C-A392-6FE6E426A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8246" y="564678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82">
              <a:extLst>
                <a:ext uri="{FF2B5EF4-FFF2-40B4-BE49-F238E27FC236}">
                  <a16:creationId xmlns:a16="http://schemas.microsoft.com/office/drawing/2014/main" id="{630E77DD-25E6-40CD-8127-A239D932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97973" y="5809440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105">
              <a:extLst>
                <a:ext uri="{FF2B5EF4-FFF2-40B4-BE49-F238E27FC236}">
                  <a16:creationId xmlns:a16="http://schemas.microsoft.com/office/drawing/2014/main" id="{7E9D066D-A670-4CBF-BCB8-2385149F8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649" y="5935260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132">
              <a:extLst>
                <a:ext uri="{FF2B5EF4-FFF2-40B4-BE49-F238E27FC236}">
                  <a16:creationId xmlns:a16="http://schemas.microsoft.com/office/drawing/2014/main" id="{E019798F-5F48-4C1E-B1E4-6B906EED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4163" y="589406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6">
              <a:extLst>
                <a:ext uri="{FF2B5EF4-FFF2-40B4-BE49-F238E27FC236}">
                  <a16:creationId xmlns:a16="http://schemas.microsoft.com/office/drawing/2014/main" id="{097533C2-3825-4A78-853F-D5878A0D3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1254" y="65202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8">
              <a:extLst>
                <a:ext uri="{FF2B5EF4-FFF2-40B4-BE49-F238E27FC236}">
                  <a16:creationId xmlns:a16="http://schemas.microsoft.com/office/drawing/2014/main" id="{BDB0980A-F47F-4586-A26D-BC24FE2F6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9356" y="667577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17">
              <a:extLst>
                <a:ext uri="{FF2B5EF4-FFF2-40B4-BE49-F238E27FC236}">
                  <a16:creationId xmlns:a16="http://schemas.microsoft.com/office/drawing/2014/main" id="{F6DC3C79-C888-4FFF-8A9A-44BA8AE7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857" y="617543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21">
              <a:extLst>
                <a:ext uri="{FF2B5EF4-FFF2-40B4-BE49-F238E27FC236}">
                  <a16:creationId xmlns:a16="http://schemas.microsoft.com/office/drawing/2014/main" id="{65FF04F5-D532-427B-B4AC-6C4B71116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7316" y="5659620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25">
              <a:extLst>
                <a:ext uri="{FF2B5EF4-FFF2-40B4-BE49-F238E27FC236}">
                  <a16:creationId xmlns:a16="http://schemas.microsoft.com/office/drawing/2014/main" id="{C81C1B37-46DA-4377-86BB-E351E2F5A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0615" y="658930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29">
              <a:extLst>
                <a:ext uri="{FF2B5EF4-FFF2-40B4-BE49-F238E27FC236}">
                  <a16:creationId xmlns:a16="http://schemas.microsoft.com/office/drawing/2014/main" id="{F1D99972-C11E-4611-B264-03C694CD2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0278" y="5900347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31">
              <a:extLst>
                <a:ext uri="{FF2B5EF4-FFF2-40B4-BE49-F238E27FC236}">
                  <a16:creationId xmlns:a16="http://schemas.microsoft.com/office/drawing/2014/main" id="{B35307AC-32F4-4C23-B499-BF15051C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4008" y="635216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36">
              <a:extLst>
                <a:ext uri="{FF2B5EF4-FFF2-40B4-BE49-F238E27FC236}">
                  <a16:creationId xmlns:a16="http://schemas.microsoft.com/office/drawing/2014/main" id="{1912F44A-70E7-41E5-893A-1BD9D81BE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04712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38">
              <a:extLst>
                <a:ext uri="{FF2B5EF4-FFF2-40B4-BE49-F238E27FC236}">
                  <a16:creationId xmlns:a16="http://schemas.microsoft.com/office/drawing/2014/main" id="{66D2D546-31A8-4617-844B-B1A5F104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67932" y="676519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39">
              <a:extLst>
                <a:ext uri="{FF2B5EF4-FFF2-40B4-BE49-F238E27FC236}">
                  <a16:creationId xmlns:a16="http://schemas.microsoft.com/office/drawing/2014/main" id="{5A50B19A-856C-4D3E-A377-EF38A22F2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12" y="628901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41">
              <a:extLst>
                <a:ext uri="{FF2B5EF4-FFF2-40B4-BE49-F238E27FC236}">
                  <a16:creationId xmlns:a16="http://schemas.microsoft.com/office/drawing/2014/main" id="{1A83BB2B-A968-485A-BB70-81D5C4BB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1638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45">
              <a:extLst>
                <a:ext uri="{FF2B5EF4-FFF2-40B4-BE49-F238E27FC236}">
                  <a16:creationId xmlns:a16="http://schemas.microsoft.com/office/drawing/2014/main" id="{C9DE4F84-7A5F-4D72-878A-0F8EB171A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0634" y="5777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49">
              <a:extLst>
                <a:ext uri="{FF2B5EF4-FFF2-40B4-BE49-F238E27FC236}">
                  <a16:creationId xmlns:a16="http://schemas.microsoft.com/office/drawing/2014/main" id="{43105480-312F-4472-A172-6AC25C3D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2520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70">
              <a:extLst>
                <a:ext uri="{FF2B5EF4-FFF2-40B4-BE49-F238E27FC236}">
                  <a16:creationId xmlns:a16="http://schemas.microsoft.com/office/drawing/2014/main" id="{4D9BBFEF-22D6-4057-AD57-757F1280F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198" y="6140341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85">
              <a:extLst>
                <a:ext uri="{FF2B5EF4-FFF2-40B4-BE49-F238E27FC236}">
                  <a16:creationId xmlns:a16="http://schemas.microsoft.com/office/drawing/2014/main" id="{45ED753C-8059-4B4A-A313-F4017C53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504" y="651271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87">
              <a:extLst>
                <a:ext uri="{FF2B5EF4-FFF2-40B4-BE49-F238E27FC236}">
                  <a16:creationId xmlns:a16="http://schemas.microsoft.com/office/drawing/2014/main" id="{81FDDDD4-2F51-4DF0-AD8F-FF2FEB22C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3983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17">
              <a:extLst>
                <a:ext uri="{FF2B5EF4-FFF2-40B4-BE49-F238E27FC236}">
                  <a16:creationId xmlns:a16="http://schemas.microsoft.com/office/drawing/2014/main" id="{10472517-E175-4858-ACB4-753493813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0501" y="587577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18">
              <a:extLst>
                <a:ext uri="{FF2B5EF4-FFF2-40B4-BE49-F238E27FC236}">
                  <a16:creationId xmlns:a16="http://schemas.microsoft.com/office/drawing/2014/main" id="{752215E9-B961-4CA1-ADF4-F9A8F039F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7099" y="6374256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19">
              <a:extLst>
                <a:ext uri="{FF2B5EF4-FFF2-40B4-BE49-F238E27FC236}">
                  <a16:creationId xmlns:a16="http://schemas.microsoft.com/office/drawing/2014/main" id="{C84D59E8-1BE8-43FB-9210-B624AAD94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67932" y="617468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39">
              <a:extLst>
                <a:ext uri="{FF2B5EF4-FFF2-40B4-BE49-F238E27FC236}">
                  <a16:creationId xmlns:a16="http://schemas.microsoft.com/office/drawing/2014/main" id="{79EDAF1C-6A9B-469A-BF68-B492044C2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94855" y="668738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44">
              <a:extLst>
                <a:ext uri="{FF2B5EF4-FFF2-40B4-BE49-F238E27FC236}">
                  <a16:creationId xmlns:a16="http://schemas.microsoft.com/office/drawing/2014/main" id="{F292B4AC-0A64-44AA-A537-08BC1441C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4987" y="606764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45">
              <a:extLst>
                <a:ext uri="{FF2B5EF4-FFF2-40B4-BE49-F238E27FC236}">
                  <a16:creationId xmlns:a16="http://schemas.microsoft.com/office/drawing/2014/main" id="{A630318D-0AC2-4FAB-97A2-7EB4397A5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2583" y="635706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8">
              <a:extLst>
                <a:ext uri="{FF2B5EF4-FFF2-40B4-BE49-F238E27FC236}">
                  <a16:creationId xmlns:a16="http://schemas.microsoft.com/office/drawing/2014/main" id="{0B9A47C4-0DAE-4F42-BB94-F4A5D6E8A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83983" y="596321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106">
              <a:extLst>
                <a:ext uri="{FF2B5EF4-FFF2-40B4-BE49-F238E27FC236}">
                  <a16:creationId xmlns:a16="http://schemas.microsoft.com/office/drawing/2014/main" id="{73CFC294-C0B9-4847-92BE-1E86B242F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8103" y="570119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Rectangle 587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513" y="1378872"/>
            <a:ext cx="11113774" cy="42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DC502-FD23-7186-740B-51313EA1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736" y="1872469"/>
            <a:ext cx="4735417" cy="209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Demo</a:t>
            </a:r>
          </a:p>
        </p:txBody>
      </p:sp>
      <p:pic>
        <p:nvPicPr>
          <p:cNvPr id="225" name="Graphic 224" descr="Play">
            <a:extLst>
              <a:ext uri="{FF2B5EF4-FFF2-40B4-BE49-F238E27FC236}">
                <a16:creationId xmlns:a16="http://schemas.microsoft.com/office/drawing/2014/main" id="{974DDE5F-FC1C-C384-2CA1-53BAD113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476" y="2348584"/>
            <a:ext cx="2323108" cy="2323108"/>
          </a:xfrm>
          <a:prstGeom prst="rect">
            <a:avLst/>
          </a:prstGeom>
        </p:spPr>
      </p:pic>
      <p:pic>
        <p:nvPicPr>
          <p:cNvPr id="3" name="Picture 2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779058A1-928F-A5BD-D090-BE543DD4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220" y="2362952"/>
            <a:ext cx="2323108" cy="23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09054-0F39-6D77-BCAE-658A2896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en-US" sz="5400" dirty="0"/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SP_Blitz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Graphic 6" descr="Crawl">
            <a:extLst>
              <a:ext uri="{FF2B5EF4-FFF2-40B4-BE49-F238E27FC236}">
                <a16:creationId xmlns:a16="http://schemas.microsoft.com/office/drawing/2014/main" id="{C0C05CC8-094E-9B53-6F4A-03C145B6C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7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17121B47-384D-4AA6-BFEE-9EB117D2A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1ABA5-7513-85BA-4443-243802F9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60" y="765690"/>
            <a:ext cx="4773663" cy="3306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least you’ll have some backups that work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CB9C70C-9B50-4D83-B8B9-1A0FFA2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2693" y="20697"/>
            <a:ext cx="1862695" cy="6816606"/>
            <a:chOff x="9952693" y="20697"/>
            <a:chExt cx="1862695" cy="681660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6E1E57A5-A4F5-41D5-9E12-FA9144457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674062" y="20697"/>
              <a:ext cx="1141326" cy="6816606"/>
              <a:chOff x="5889776" y="13394"/>
              <a:chExt cx="1141326" cy="6816606"/>
            </a:xfrm>
          </p:grpSpPr>
          <p:sp>
            <p:nvSpPr>
              <p:cNvPr id="307" name="Freeform 8">
                <a:extLst>
                  <a:ext uri="{FF2B5EF4-FFF2-40B4-BE49-F238E27FC236}">
                    <a16:creationId xmlns:a16="http://schemas.microsoft.com/office/drawing/2014/main" id="{ADBCFAC3-B2EB-4241-B9C9-AC317FCE7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8443" y="671857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">
                <a:extLst>
                  <a:ext uri="{FF2B5EF4-FFF2-40B4-BE49-F238E27FC236}">
                    <a16:creationId xmlns:a16="http://schemas.microsoft.com/office/drawing/2014/main" id="{86F38B84-C3BC-48A8-9EEF-3077223C4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5468" y="152241"/>
                <a:ext cx="138242" cy="88130"/>
              </a:xfrm>
              <a:custGeom>
                <a:avLst/>
                <a:gdLst>
                  <a:gd name="T0" fmla="*/ 22 w 42"/>
                  <a:gd name="T1" fmla="*/ 0 h 29"/>
                  <a:gd name="T2" fmla="*/ 14 w 42"/>
                  <a:gd name="T3" fmla="*/ 25 h 29"/>
                  <a:gd name="T4" fmla="*/ 22 w 42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9">
                    <a:moveTo>
                      <a:pt x="22" y="0"/>
                    </a:moveTo>
                    <a:cubicBezTo>
                      <a:pt x="42" y="7"/>
                      <a:pt x="28" y="29"/>
                      <a:pt x="14" y="25"/>
                    </a:cubicBezTo>
                    <a:cubicBezTo>
                      <a:pt x="0" y="18"/>
                      <a:pt x="8" y="1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5">
                <a:extLst>
                  <a:ext uri="{FF2B5EF4-FFF2-40B4-BE49-F238E27FC236}">
                    <a16:creationId xmlns:a16="http://schemas.microsoft.com/office/drawing/2014/main" id="{E288352D-6F27-4727-9241-658737B6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9398" y="666438"/>
                <a:ext cx="121406" cy="72626"/>
              </a:xfrm>
              <a:custGeom>
                <a:avLst/>
                <a:gdLst>
                  <a:gd name="T0" fmla="*/ 16 w 37"/>
                  <a:gd name="T1" fmla="*/ 0 h 24"/>
                  <a:gd name="T2" fmla="*/ 11 w 37"/>
                  <a:gd name="T3" fmla="*/ 24 h 24"/>
                  <a:gd name="T4" fmla="*/ 16 w 37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4">
                    <a:moveTo>
                      <a:pt x="16" y="0"/>
                    </a:moveTo>
                    <a:cubicBezTo>
                      <a:pt x="37" y="6"/>
                      <a:pt x="30" y="20"/>
                      <a:pt x="11" y="24"/>
                    </a:cubicBezTo>
                    <a:cubicBezTo>
                      <a:pt x="0" y="17"/>
                      <a:pt x="5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8">
                <a:extLst>
                  <a:ext uri="{FF2B5EF4-FFF2-40B4-BE49-F238E27FC236}">
                    <a16:creationId xmlns:a16="http://schemas.microsoft.com/office/drawing/2014/main" id="{6AC265CB-8E11-45EF-8A58-9FCB96E0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2812" y="409695"/>
                <a:ext cx="138242" cy="78339"/>
              </a:xfrm>
              <a:custGeom>
                <a:avLst/>
                <a:gdLst>
                  <a:gd name="T0" fmla="*/ 6 w 42"/>
                  <a:gd name="T1" fmla="*/ 6 h 26"/>
                  <a:gd name="T2" fmla="*/ 21 w 42"/>
                  <a:gd name="T3" fmla="*/ 26 h 26"/>
                  <a:gd name="T4" fmla="*/ 6 w 42"/>
                  <a:gd name="T5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6">
                    <a:moveTo>
                      <a:pt x="6" y="6"/>
                    </a:moveTo>
                    <a:cubicBezTo>
                      <a:pt x="25" y="0"/>
                      <a:pt x="42" y="17"/>
                      <a:pt x="21" y="26"/>
                    </a:cubicBezTo>
                    <a:cubicBezTo>
                      <a:pt x="9" y="26"/>
                      <a:pt x="0" y="16"/>
                      <a:pt x="6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9">
                <a:extLst>
                  <a:ext uri="{FF2B5EF4-FFF2-40B4-BE49-F238E27FC236}">
                    <a16:creationId xmlns:a16="http://schemas.microsoft.com/office/drawing/2014/main" id="{DABD6D60-E6DC-4EFB-B755-7954BBAB8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12730" y="2096571"/>
                <a:ext cx="124951" cy="69362"/>
              </a:xfrm>
              <a:custGeom>
                <a:avLst/>
                <a:gdLst>
                  <a:gd name="T0" fmla="*/ 16 w 38"/>
                  <a:gd name="T1" fmla="*/ 0 h 23"/>
                  <a:gd name="T2" fmla="*/ 10 w 38"/>
                  <a:gd name="T3" fmla="*/ 23 h 23"/>
                  <a:gd name="T4" fmla="*/ 1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16" y="0"/>
                    </a:moveTo>
                    <a:cubicBezTo>
                      <a:pt x="38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20">
                <a:extLst>
                  <a:ext uri="{FF2B5EF4-FFF2-40B4-BE49-F238E27FC236}">
                    <a16:creationId xmlns:a16="http://schemas.microsoft.com/office/drawing/2014/main" id="{CF6F209B-B481-49BF-87A6-6201C22D8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97493" y="2294129"/>
                <a:ext cx="128495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22">
                <a:extLst>
                  <a:ext uri="{FF2B5EF4-FFF2-40B4-BE49-F238E27FC236}">
                    <a16:creationId xmlns:a16="http://schemas.microsoft.com/office/drawing/2014/main" id="{F1FA7743-5F0C-45CC-8886-334021498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6832" y="1123972"/>
                <a:ext cx="150648" cy="99554"/>
              </a:xfrm>
              <a:custGeom>
                <a:avLst/>
                <a:gdLst>
                  <a:gd name="T0" fmla="*/ 26 w 46"/>
                  <a:gd name="T1" fmla="*/ 0 h 33"/>
                  <a:gd name="T2" fmla="*/ 38 w 46"/>
                  <a:gd name="T3" fmla="*/ 22 h 33"/>
                  <a:gd name="T4" fmla="*/ 26 w 4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33">
                    <a:moveTo>
                      <a:pt x="26" y="0"/>
                    </a:moveTo>
                    <a:cubicBezTo>
                      <a:pt x="29" y="0"/>
                      <a:pt x="46" y="16"/>
                      <a:pt x="38" y="22"/>
                    </a:cubicBezTo>
                    <a:cubicBezTo>
                      <a:pt x="16" y="33"/>
                      <a:pt x="0" y="5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23">
                <a:extLst>
                  <a:ext uri="{FF2B5EF4-FFF2-40B4-BE49-F238E27FC236}">
                    <a16:creationId xmlns:a16="http://schemas.microsoft.com/office/drawing/2014/main" id="{916D9D0F-5354-4875-9938-6387BFAE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0519" y="911406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8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10"/>
                      <a:pt x="28" y="27"/>
                      <a:pt x="8" y="20"/>
                    </a:cubicBezTo>
                    <a:cubicBezTo>
                      <a:pt x="0" y="8"/>
                      <a:pt x="7" y="2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26">
                <a:extLst>
                  <a:ext uri="{FF2B5EF4-FFF2-40B4-BE49-F238E27FC236}">
                    <a16:creationId xmlns:a16="http://schemas.microsoft.com/office/drawing/2014/main" id="{0E294183-C628-4365-B907-E607D3DB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67743" y="1395113"/>
                <a:ext cx="127608" cy="78339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5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2"/>
                      <a:pt x="36" y="26"/>
                      <a:pt x="20" y="25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27">
                <a:extLst>
                  <a:ext uri="{FF2B5EF4-FFF2-40B4-BE49-F238E27FC236}">
                    <a16:creationId xmlns:a16="http://schemas.microsoft.com/office/drawing/2014/main" id="{86EA8FAD-5BF8-4312-84E8-774BCEBB4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8219" y="1832215"/>
                <a:ext cx="131153" cy="93843"/>
              </a:xfrm>
              <a:custGeom>
                <a:avLst/>
                <a:gdLst>
                  <a:gd name="T0" fmla="*/ 22 w 40"/>
                  <a:gd name="T1" fmla="*/ 0 h 31"/>
                  <a:gd name="T2" fmla="*/ 16 w 40"/>
                  <a:gd name="T3" fmla="*/ 25 h 31"/>
                  <a:gd name="T4" fmla="*/ 22 w 40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1">
                    <a:moveTo>
                      <a:pt x="22" y="0"/>
                    </a:moveTo>
                    <a:cubicBezTo>
                      <a:pt x="39" y="3"/>
                      <a:pt x="40" y="31"/>
                      <a:pt x="16" y="25"/>
                    </a:cubicBezTo>
                    <a:cubicBezTo>
                      <a:pt x="0" y="7"/>
                      <a:pt x="13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28">
                <a:extLst>
                  <a:ext uri="{FF2B5EF4-FFF2-40B4-BE49-F238E27FC236}">
                    <a16:creationId xmlns:a16="http://schemas.microsoft.com/office/drawing/2014/main" id="{3464AF92-0BBD-433C-B88A-B18E00B14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5303" y="1609623"/>
                <a:ext cx="127608" cy="69362"/>
              </a:xfrm>
              <a:custGeom>
                <a:avLst/>
                <a:gdLst>
                  <a:gd name="T0" fmla="*/ 16 w 39"/>
                  <a:gd name="T1" fmla="*/ 0 h 23"/>
                  <a:gd name="T2" fmla="*/ 11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7"/>
                      <a:pt x="31" y="17"/>
                      <a:pt x="11" y="23"/>
                    </a:cubicBezTo>
                    <a:cubicBezTo>
                      <a:pt x="0" y="16"/>
                      <a:pt x="4" y="2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30">
                <a:extLst>
                  <a:ext uri="{FF2B5EF4-FFF2-40B4-BE49-F238E27FC236}">
                    <a16:creationId xmlns:a16="http://schemas.microsoft.com/office/drawing/2014/main" id="{F4CE669E-8A98-4951-BC23-D1A03B01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920553" y="1152725"/>
                <a:ext cx="9748" cy="5712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43">
                <a:extLst>
                  <a:ext uri="{FF2B5EF4-FFF2-40B4-BE49-F238E27FC236}">
                    <a16:creationId xmlns:a16="http://schemas.microsoft.com/office/drawing/2014/main" id="{5BB7130C-3DF5-4615-BD83-A75F70091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34545" y="860614"/>
                <a:ext cx="143559" cy="75075"/>
              </a:xfrm>
              <a:custGeom>
                <a:avLst/>
                <a:gdLst>
                  <a:gd name="T0" fmla="*/ 28 w 44"/>
                  <a:gd name="T1" fmla="*/ 0 h 25"/>
                  <a:gd name="T2" fmla="*/ 25 w 44"/>
                  <a:gd name="T3" fmla="*/ 25 h 25"/>
                  <a:gd name="T4" fmla="*/ 28 w 44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5">
                    <a:moveTo>
                      <a:pt x="28" y="0"/>
                    </a:moveTo>
                    <a:cubicBezTo>
                      <a:pt x="44" y="2"/>
                      <a:pt x="38" y="22"/>
                      <a:pt x="25" y="25"/>
                    </a:cubicBezTo>
                    <a:cubicBezTo>
                      <a:pt x="0" y="25"/>
                      <a:pt x="9" y="5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1">
                <a:extLst>
                  <a:ext uri="{FF2B5EF4-FFF2-40B4-BE49-F238E27FC236}">
                    <a16:creationId xmlns:a16="http://schemas.microsoft.com/office/drawing/2014/main" id="{EACB7AF9-EA00-4414-8437-3FDDB2E0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7514" y="1015030"/>
                <a:ext cx="115202" cy="90579"/>
              </a:xfrm>
              <a:custGeom>
                <a:avLst/>
                <a:gdLst>
                  <a:gd name="T0" fmla="*/ 19 w 35"/>
                  <a:gd name="T1" fmla="*/ 0 h 30"/>
                  <a:gd name="T2" fmla="*/ 33 w 35"/>
                  <a:gd name="T3" fmla="*/ 15 h 30"/>
                  <a:gd name="T4" fmla="*/ 25 w 35"/>
                  <a:gd name="T5" fmla="*/ 19 h 30"/>
                  <a:gd name="T6" fmla="*/ 19 w 35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0">
                    <a:moveTo>
                      <a:pt x="19" y="0"/>
                    </a:moveTo>
                    <a:cubicBezTo>
                      <a:pt x="26" y="0"/>
                      <a:pt x="35" y="8"/>
                      <a:pt x="33" y="15"/>
                    </a:cubicBezTo>
                    <a:cubicBezTo>
                      <a:pt x="30" y="12"/>
                      <a:pt x="27" y="17"/>
                      <a:pt x="25" y="19"/>
                    </a:cubicBezTo>
                    <a:cubicBezTo>
                      <a:pt x="7" y="30"/>
                      <a:pt x="0" y="5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2">
                <a:extLst>
                  <a:ext uri="{FF2B5EF4-FFF2-40B4-BE49-F238E27FC236}">
                    <a16:creationId xmlns:a16="http://schemas.microsoft.com/office/drawing/2014/main" id="{FC2519C3-3C5A-43C9-9ECF-D097278C1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604519" y="450599"/>
                <a:ext cx="118747" cy="81603"/>
              </a:xfrm>
              <a:custGeom>
                <a:avLst/>
                <a:gdLst>
                  <a:gd name="T0" fmla="*/ 21 w 36"/>
                  <a:gd name="T1" fmla="*/ 0 h 27"/>
                  <a:gd name="T2" fmla="*/ 22 w 36"/>
                  <a:gd name="T3" fmla="*/ 27 h 27"/>
                  <a:gd name="T4" fmla="*/ 21 w 36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21" y="0"/>
                    </a:moveTo>
                    <a:cubicBezTo>
                      <a:pt x="33" y="3"/>
                      <a:pt x="36" y="23"/>
                      <a:pt x="22" y="27"/>
                    </a:cubicBezTo>
                    <a:cubicBezTo>
                      <a:pt x="3" y="25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3">
                <a:extLst>
                  <a:ext uri="{FF2B5EF4-FFF2-40B4-BE49-F238E27FC236}">
                    <a16:creationId xmlns:a16="http://schemas.microsoft.com/office/drawing/2014/main" id="{62D72422-4E61-4321-BD7E-B56CC4B1A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600" y="1253803"/>
                <a:ext cx="127608" cy="79154"/>
              </a:xfrm>
              <a:custGeom>
                <a:avLst/>
                <a:gdLst>
                  <a:gd name="T0" fmla="*/ 24 w 39"/>
                  <a:gd name="T1" fmla="*/ 0 h 26"/>
                  <a:gd name="T2" fmla="*/ 20 w 39"/>
                  <a:gd name="T3" fmla="*/ 26 h 26"/>
                  <a:gd name="T4" fmla="*/ 24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4" y="0"/>
                    </a:moveTo>
                    <a:cubicBezTo>
                      <a:pt x="39" y="3"/>
                      <a:pt x="36" y="26"/>
                      <a:pt x="20" y="26"/>
                    </a:cubicBezTo>
                    <a:cubicBezTo>
                      <a:pt x="0" y="18"/>
                      <a:pt x="3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4">
                <a:extLst>
                  <a:ext uri="{FF2B5EF4-FFF2-40B4-BE49-F238E27FC236}">
                    <a16:creationId xmlns:a16="http://schemas.microsoft.com/office/drawing/2014/main" id="{05F207C0-A03D-4E9A-803E-D82A7BA7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447" y="614227"/>
                <a:ext cx="134697" cy="105266"/>
              </a:xfrm>
              <a:custGeom>
                <a:avLst/>
                <a:gdLst>
                  <a:gd name="T0" fmla="*/ 28 w 41"/>
                  <a:gd name="T1" fmla="*/ 2 h 35"/>
                  <a:gd name="T2" fmla="*/ 40 w 41"/>
                  <a:gd name="T3" fmla="*/ 21 h 35"/>
                  <a:gd name="T4" fmla="*/ 28 w 41"/>
                  <a:gd name="T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5">
                    <a:moveTo>
                      <a:pt x="28" y="2"/>
                    </a:moveTo>
                    <a:cubicBezTo>
                      <a:pt x="37" y="0"/>
                      <a:pt x="41" y="13"/>
                      <a:pt x="40" y="21"/>
                    </a:cubicBezTo>
                    <a:cubicBezTo>
                      <a:pt x="22" y="35"/>
                      <a:pt x="0" y="10"/>
                      <a:pt x="28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5">
                <a:extLst>
                  <a:ext uri="{FF2B5EF4-FFF2-40B4-BE49-F238E27FC236}">
                    <a16:creationId xmlns:a16="http://schemas.microsoft.com/office/drawing/2014/main" id="{255DAFDD-E023-4FF2-A2A7-6F405C8FC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460" y="1463404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3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">
                <a:extLst>
                  <a:ext uri="{FF2B5EF4-FFF2-40B4-BE49-F238E27FC236}">
                    <a16:creationId xmlns:a16="http://schemas.microsoft.com/office/drawing/2014/main" id="{75169B61-B4D2-4C2A-BF18-EB0AC8DE6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95156" y="2293440"/>
                <a:ext cx="128495" cy="72626"/>
              </a:xfrm>
              <a:custGeom>
                <a:avLst/>
                <a:gdLst>
                  <a:gd name="T0" fmla="*/ 21 w 39"/>
                  <a:gd name="T1" fmla="*/ 0 h 24"/>
                  <a:gd name="T2" fmla="*/ 22 w 39"/>
                  <a:gd name="T3" fmla="*/ 24 h 24"/>
                  <a:gd name="T4" fmla="*/ 21 w 39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4">
                    <a:moveTo>
                      <a:pt x="21" y="0"/>
                    </a:moveTo>
                    <a:cubicBezTo>
                      <a:pt x="37" y="0"/>
                      <a:pt x="39" y="23"/>
                      <a:pt x="22" y="24"/>
                    </a:cubicBezTo>
                    <a:cubicBezTo>
                      <a:pt x="7" y="22"/>
                      <a:pt x="0" y="5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7">
                <a:extLst>
                  <a:ext uri="{FF2B5EF4-FFF2-40B4-BE49-F238E27FC236}">
                    <a16:creationId xmlns:a16="http://schemas.microsoft.com/office/drawing/2014/main" id="{32FBF9CB-F983-4A89-A0D9-37056BB65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1609" y="1673149"/>
                <a:ext cx="140901" cy="93843"/>
              </a:xfrm>
              <a:custGeom>
                <a:avLst/>
                <a:gdLst>
                  <a:gd name="T0" fmla="*/ 27 w 43"/>
                  <a:gd name="T1" fmla="*/ 3 h 31"/>
                  <a:gd name="T2" fmla="*/ 40 w 43"/>
                  <a:gd name="T3" fmla="*/ 23 h 31"/>
                  <a:gd name="T4" fmla="*/ 27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7" y="3"/>
                    </a:moveTo>
                    <a:cubicBezTo>
                      <a:pt x="35" y="0"/>
                      <a:pt x="43" y="17"/>
                      <a:pt x="40" y="23"/>
                    </a:cubicBezTo>
                    <a:cubicBezTo>
                      <a:pt x="21" y="31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9">
                <a:extLst>
                  <a:ext uri="{FF2B5EF4-FFF2-40B4-BE49-F238E27FC236}">
                    <a16:creationId xmlns:a16="http://schemas.microsoft.com/office/drawing/2014/main" id="{F0884E69-5FA6-4C8C-A64C-DBB313AC2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1059" y="255502"/>
                <a:ext cx="124063" cy="78339"/>
              </a:xfrm>
              <a:custGeom>
                <a:avLst/>
                <a:gdLst>
                  <a:gd name="T0" fmla="*/ 22 w 38"/>
                  <a:gd name="T1" fmla="*/ 0 h 26"/>
                  <a:gd name="T2" fmla="*/ 18 w 38"/>
                  <a:gd name="T3" fmla="*/ 26 h 26"/>
                  <a:gd name="T4" fmla="*/ 22 w 38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6">
                    <a:moveTo>
                      <a:pt x="22" y="0"/>
                    </a:moveTo>
                    <a:cubicBezTo>
                      <a:pt x="38" y="3"/>
                      <a:pt x="33" y="25"/>
                      <a:pt x="18" y="26"/>
                    </a:cubicBezTo>
                    <a:cubicBezTo>
                      <a:pt x="0" y="20"/>
                      <a:pt x="6" y="3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60">
                <a:extLst>
                  <a:ext uri="{FF2B5EF4-FFF2-40B4-BE49-F238E27FC236}">
                    <a16:creationId xmlns:a16="http://schemas.microsoft.com/office/drawing/2014/main" id="{ED1FD4E2-312B-48A6-9F17-2D0BD4CFB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6290" y="1902943"/>
                <a:ext cx="131153" cy="69362"/>
              </a:xfrm>
              <a:custGeom>
                <a:avLst/>
                <a:gdLst>
                  <a:gd name="T0" fmla="*/ 24 w 40"/>
                  <a:gd name="T1" fmla="*/ 0 h 23"/>
                  <a:gd name="T2" fmla="*/ 25 w 40"/>
                  <a:gd name="T3" fmla="*/ 23 h 23"/>
                  <a:gd name="T4" fmla="*/ 24 w 40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24" y="0"/>
                    </a:moveTo>
                    <a:cubicBezTo>
                      <a:pt x="40" y="0"/>
                      <a:pt x="38" y="20"/>
                      <a:pt x="25" y="23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61">
                <a:extLst>
                  <a:ext uri="{FF2B5EF4-FFF2-40B4-BE49-F238E27FC236}">
                    <a16:creationId xmlns:a16="http://schemas.microsoft.com/office/drawing/2014/main" id="{EA111918-CFCC-4C23-ADF2-ABCC68A7C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2587" y="2137303"/>
                <a:ext cx="137356" cy="99554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5"/>
                      <a:pt x="16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78">
                <a:extLst>
                  <a:ext uri="{FF2B5EF4-FFF2-40B4-BE49-F238E27FC236}">
                    <a16:creationId xmlns:a16="http://schemas.microsoft.com/office/drawing/2014/main" id="{7E5CA7B2-3753-4B7D-A722-D95342BB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1825" y="721042"/>
                <a:ext cx="147990" cy="75075"/>
              </a:xfrm>
              <a:custGeom>
                <a:avLst/>
                <a:gdLst>
                  <a:gd name="T0" fmla="*/ 22 w 45"/>
                  <a:gd name="T1" fmla="*/ 0 h 25"/>
                  <a:gd name="T2" fmla="*/ 28 w 45"/>
                  <a:gd name="T3" fmla="*/ 25 h 25"/>
                  <a:gd name="T4" fmla="*/ 22 w 45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5">
                    <a:moveTo>
                      <a:pt x="22" y="0"/>
                    </a:moveTo>
                    <a:cubicBezTo>
                      <a:pt x="32" y="1"/>
                      <a:pt x="45" y="21"/>
                      <a:pt x="28" y="25"/>
                    </a:cubicBezTo>
                    <a:cubicBezTo>
                      <a:pt x="9" y="23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79">
                <a:extLst>
                  <a:ext uri="{FF2B5EF4-FFF2-40B4-BE49-F238E27FC236}">
                    <a16:creationId xmlns:a16="http://schemas.microsoft.com/office/drawing/2014/main" id="{CC9214A9-8EEB-41B0-83FB-80BEBD965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54197" y="952087"/>
                <a:ext cx="124063" cy="69362"/>
              </a:xfrm>
              <a:custGeom>
                <a:avLst/>
                <a:gdLst>
                  <a:gd name="T0" fmla="*/ 20 w 38"/>
                  <a:gd name="T1" fmla="*/ 0 h 23"/>
                  <a:gd name="T2" fmla="*/ 20 w 38"/>
                  <a:gd name="T3" fmla="*/ 22 h 23"/>
                  <a:gd name="T4" fmla="*/ 20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0" y="0"/>
                    </a:moveTo>
                    <a:cubicBezTo>
                      <a:pt x="37" y="3"/>
                      <a:pt x="38" y="23"/>
                      <a:pt x="20" y="22"/>
                    </a:cubicBezTo>
                    <a:cubicBezTo>
                      <a:pt x="8" y="18"/>
                      <a:pt x="0" y="5"/>
                      <a:pt x="2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80">
                <a:extLst>
                  <a:ext uri="{FF2B5EF4-FFF2-40B4-BE49-F238E27FC236}">
                    <a16:creationId xmlns:a16="http://schemas.microsoft.com/office/drawing/2014/main" id="{33157A90-4AF1-4A40-8125-803407C0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48856" y="1189882"/>
                <a:ext cx="124951" cy="66098"/>
              </a:xfrm>
              <a:custGeom>
                <a:avLst/>
                <a:gdLst>
                  <a:gd name="T0" fmla="*/ 21 w 38"/>
                  <a:gd name="T1" fmla="*/ 0 h 22"/>
                  <a:gd name="T2" fmla="*/ 21 w 38"/>
                  <a:gd name="T3" fmla="*/ 22 h 22"/>
                  <a:gd name="T4" fmla="*/ 21 w 3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2">
                    <a:moveTo>
                      <a:pt x="21" y="0"/>
                    </a:moveTo>
                    <a:cubicBezTo>
                      <a:pt x="37" y="2"/>
                      <a:pt x="38" y="20"/>
                      <a:pt x="21" y="22"/>
                    </a:cubicBezTo>
                    <a:cubicBezTo>
                      <a:pt x="9" y="16"/>
                      <a:pt x="0" y="6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81">
                <a:extLst>
                  <a:ext uri="{FF2B5EF4-FFF2-40B4-BE49-F238E27FC236}">
                    <a16:creationId xmlns:a16="http://schemas.microsoft.com/office/drawing/2014/main" id="{32D1FB24-5EA3-488F-913F-B3C1BB036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1906" y="2202936"/>
                <a:ext cx="140901" cy="90579"/>
              </a:xfrm>
              <a:custGeom>
                <a:avLst/>
                <a:gdLst>
                  <a:gd name="T0" fmla="*/ 27 w 43"/>
                  <a:gd name="T1" fmla="*/ 3 h 30"/>
                  <a:gd name="T2" fmla="*/ 40 w 43"/>
                  <a:gd name="T3" fmla="*/ 22 h 30"/>
                  <a:gd name="T4" fmla="*/ 27 w 43"/>
                  <a:gd name="T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0">
                    <a:moveTo>
                      <a:pt x="27" y="3"/>
                    </a:moveTo>
                    <a:cubicBezTo>
                      <a:pt x="35" y="0"/>
                      <a:pt x="43" y="16"/>
                      <a:pt x="40" y="22"/>
                    </a:cubicBezTo>
                    <a:cubicBezTo>
                      <a:pt x="21" y="30"/>
                      <a:pt x="0" y="15"/>
                      <a:pt x="27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82">
                <a:extLst>
                  <a:ext uri="{FF2B5EF4-FFF2-40B4-BE49-F238E27FC236}">
                    <a16:creationId xmlns:a16="http://schemas.microsoft.com/office/drawing/2014/main" id="{58FC3262-B888-4936-87A0-9A494483A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742" y="1980483"/>
                <a:ext cx="128495" cy="69362"/>
              </a:xfrm>
              <a:custGeom>
                <a:avLst/>
                <a:gdLst>
                  <a:gd name="T0" fmla="*/ 16 w 39"/>
                  <a:gd name="T1" fmla="*/ 0 h 23"/>
                  <a:gd name="T2" fmla="*/ 10 w 39"/>
                  <a:gd name="T3" fmla="*/ 23 h 23"/>
                  <a:gd name="T4" fmla="*/ 1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16" y="0"/>
                    </a:moveTo>
                    <a:cubicBezTo>
                      <a:pt x="39" y="8"/>
                      <a:pt x="31" y="18"/>
                      <a:pt x="10" y="23"/>
                    </a:cubicBezTo>
                    <a:cubicBezTo>
                      <a:pt x="0" y="16"/>
                      <a:pt x="4" y="3"/>
                      <a:pt x="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83">
                <a:extLst>
                  <a:ext uri="{FF2B5EF4-FFF2-40B4-BE49-F238E27FC236}">
                    <a16:creationId xmlns:a16="http://schemas.microsoft.com/office/drawing/2014/main" id="{127CA728-BAE0-47A3-B0CA-5EB4FD148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2299" y="1665695"/>
                <a:ext cx="131153" cy="157493"/>
              </a:xfrm>
              <a:custGeom>
                <a:avLst/>
                <a:gdLst>
                  <a:gd name="T0" fmla="*/ 13 w 40"/>
                  <a:gd name="T1" fmla="*/ 7 h 52"/>
                  <a:gd name="T2" fmla="*/ 0 w 40"/>
                  <a:gd name="T3" fmla="*/ 24 h 52"/>
                  <a:gd name="T4" fmla="*/ 13 w 40"/>
                  <a:gd name="T5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52">
                    <a:moveTo>
                      <a:pt x="13" y="7"/>
                    </a:moveTo>
                    <a:cubicBezTo>
                      <a:pt x="40" y="12"/>
                      <a:pt x="18" y="52"/>
                      <a:pt x="0" y="24"/>
                    </a:cubicBezTo>
                    <a:cubicBezTo>
                      <a:pt x="2" y="0"/>
                      <a:pt x="6" y="17"/>
                      <a:pt x="13" y="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84">
                <a:extLst>
                  <a:ext uri="{FF2B5EF4-FFF2-40B4-BE49-F238E27FC236}">
                    <a16:creationId xmlns:a16="http://schemas.microsoft.com/office/drawing/2014/main" id="{0130CB83-550A-45A8-A9AB-0A9E13429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3315" y="516456"/>
                <a:ext cx="131153" cy="88130"/>
              </a:xfrm>
              <a:custGeom>
                <a:avLst/>
                <a:gdLst>
                  <a:gd name="T0" fmla="*/ 18 w 40"/>
                  <a:gd name="T1" fmla="*/ 1 h 29"/>
                  <a:gd name="T2" fmla="*/ 6 w 40"/>
                  <a:gd name="T3" fmla="*/ 20 h 29"/>
                  <a:gd name="T4" fmla="*/ 18 w 40"/>
                  <a:gd name="T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18" y="1"/>
                    </a:moveTo>
                    <a:cubicBezTo>
                      <a:pt x="40" y="6"/>
                      <a:pt x="25" y="29"/>
                      <a:pt x="6" y="20"/>
                    </a:cubicBezTo>
                    <a:cubicBezTo>
                      <a:pt x="0" y="10"/>
                      <a:pt x="5" y="0"/>
                      <a:pt x="1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86">
                <a:extLst>
                  <a:ext uri="{FF2B5EF4-FFF2-40B4-BE49-F238E27FC236}">
                    <a16:creationId xmlns:a16="http://schemas.microsoft.com/office/drawing/2014/main" id="{CAEE495A-5C27-457A-BD41-20611D5D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3284" y="170447"/>
                <a:ext cx="131153" cy="112612"/>
              </a:xfrm>
              <a:custGeom>
                <a:avLst/>
                <a:gdLst>
                  <a:gd name="T0" fmla="*/ 22 w 40"/>
                  <a:gd name="T1" fmla="*/ 1 h 37"/>
                  <a:gd name="T2" fmla="*/ 15 w 40"/>
                  <a:gd name="T3" fmla="*/ 23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40" y="3"/>
                      <a:pt x="33" y="37"/>
                      <a:pt x="15" y="23"/>
                    </a:cubicBezTo>
                    <a:cubicBezTo>
                      <a:pt x="0" y="20"/>
                      <a:pt x="7" y="0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89">
                <a:extLst>
                  <a:ext uri="{FF2B5EF4-FFF2-40B4-BE49-F238E27FC236}">
                    <a16:creationId xmlns:a16="http://schemas.microsoft.com/office/drawing/2014/main" id="{BB1F32F7-014F-45A8-844E-56C76D98A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087" y="1453344"/>
                <a:ext cx="134697" cy="93027"/>
              </a:xfrm>
              <a:custGeom>
                <a:avLst/>
                <a:gdLst>
                  <a:gd name="T0" fmla="*/ 23 w 41"/>
                  <a:gd name="T1" fmla="*/ 0 h 31"/>
                  <a:gd name="T2" fmla="*/ 16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3"/>
                      <a:pt x="41" y="31"/>
                      <a:pt x="16" y="25"/>
                    </a:cubicBezTo>
                    <a:cubicBezTo>
                      <a:pt x="0" y="7"/>
                      <a:pt x="14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90">
                <a:extLst>
                  <a:ext uri="{FF2B5EF4-FFF2-40B4-BE49-F238E27FC236}">
                    <a16:creationId xmlns:a16="http://schemas.microsoft.com/office/drawing/2014/main" id="{0CF27E5B-05B7-44DF-94AE-4365D50B8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65939" y="2076253"/>
                <a:ext cx="2659" cy="897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0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05">
                <a:extLst>
                  <a:ext uri="{FF2B5EF4-FFF2-40B4-BE49-F238E27FC236}">
                    <a16:creationId xmlns:a16="http://schemas.microsoft.com/office/drawing/2014/main" id="{BEEE0FD8-81BE-4670-A0B1-FD1C19191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79346" y="1981944"/>
                <a:ext cx="140901" cy="93027"/>
              </a:xfrm>
              <a:custGeom>
                <a:avLst/>
                <a:gdLst>
                  <a:gd name="T0" fmla="*/ 26 w 43"/>
                  <a:gd name="T1" fmla="*/ 3 h 31"/>
                  <a:gd name="T2" fmla="*/ 39 w 43"/>
                  <a:gd name="T3" fmla="*/ 23 h 31"/>
                  <a:gd name="T4" fmla="*/ 26 w 43"/>
                  <a:gd name="T5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1">
                    <a:moveTo>
                      <a:pt x="26" y="3"/>
                    </a:moveTo>
                    <a:cubicBezTo>
                      <a:pt x="34" y="0"/>
                      <a:pt x="43" y="17"/>
                      <a:pt x="39" y="23"/>
                    </a:cubicBezTo>
                    <a:cubicBezTo>
                      <a:pt x="20" y="31"/>
                      <a:pt x="0" y="15"/>
                      <a:pt x="26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06">
                <a:extLst>
                  <a:ext uri="{FF2B5EF4-FFF2-40B4-BE49-F238E27FC236}">
                    <a16:creationId xmlns:a16="http://schemas.microsoft.com/office/drawing/2014/main" id="{9F9A6256-1F3C-46D5-8441-488BB1E8E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8983" y="589065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07">
                <a:extLst>
                  <a:ext uri="{FF2B5EF4-FFF2-40B4-BE49-F238E27FC236}">
                    <a16:creationId xmlns:a16="http://schemas.microsoft.com/office/drawing/2014/main" id="{BD9DB765-92D3-4BCB-918F-60D8DCDD7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4748" y="2269014"/>
                <a:ext cx="154193" cy="81603"/>
              </a:xfrm>
              <a:custGeom>
                <a:avLst/>
                <a:gdLst>
                  <a:gd name="T0" fmla="*/ 31 w 47"/>
                  <a:gd name="T1" fmla="*/ 0 h 27"/>
                  <a:gd name="T2" fmla="*/ 17 w 47"/>
                  <a:gd name="T3" fmla="*/ 23 h 27"/>
                  <a:gd name="T4" fmla="*/ 31 w 47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7">
                    <a:moveTo>
                      <a:pt x="31" y="0"/>
                    </a:moveTo>
                    <a:cubicBezTo>
                      <a:pt x="47" y="10"/>
                      <a:pt x="32" y="27"/>
                      <a:pt x="17" y="23"/>
                    </a:cubicBezTo>
                    <a:cubicBezTo>
                      <a:pt x="0" y="14"/>
                      <a:pt x="18" y="0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08">
                <a:extLst>
                  <a:ext uri="{FF2B5EF4-FFF2-40B4-BE49-F238E27FC236}">
                    <a16:creationId xmlns:a16="http://schemas.microsoft.com/office/drawing/2014/main" id="{8AFA6628-0664-424D-905E-6FAE9FCFA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66654" y="1198910"/>
                <a:ext cx="121406" cy="90579"/>
              </a:xfrm>
              <a:custGeom>
                <a:avLst/>
                <a:gdLst>
                  <a:gd name="T0" fmla="*/ 26 w 37"/>
                  <a:gd name="T1" fmla="*/ 1 h 30"/>
                  <a:gd name="T2" fmla="*/ 35 w 37"/>
                  <a:gd name="T3" fmla="*/ 21 h 30"/>
                  <a:gd name="T4" fmla="*/ 26 w 37"/>
                  <a:gd name="T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0">
                    <a:moveTo>
                      <a:pt x="26" y="1"/>
                    </a:moveTo>
                    <a:cubicBezTo>
                      <a:pt x="35" y="0"/>
                      <a:pt x="37" y="13"/>
                      <a:pt x="35" y="21"/>
                    </a:cubicBezTo>
                    <a:cubicBezTo>
                      <a:pt x="14" y="30"/>
                      <a:pt x="0" y="8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09">
                <a:extLst>
                  <a:ext uri="{FF2B5EF4-FFF2-40B4-BE49-F238E27FC236}">
                    <a16:creationId xmlns:a16="http://schemas.microsoft.com/office/drawing/2014/main" id="{433F27B3-462C-45E8-A759-DE553E29A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9851" y="1700235"/>
                <a:ext cx="154193" cy="84866"/>
              </a:xfrm>
              <a:custGeom>
                <a:avLst/>
                <a:gdLst>
                  <a:gd name="T0" fmla="*/ 26 w 47"/>
                  <a:gd name="T1" fmla="*/ 0 h 28"/>
                  <a:gd name="T2" fmla="*/ 10 w 47"/>
                  <a:gd name="T3" fmla="*/ 26 h 28"/>
                  <a:gd name="T4" fmla="*/ 26 w 47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28">
                    <a:moveTo>
                      <a:pt x="26" y="0"/>
                    </a:moveTo>
                    <a:cubicBezTo>
                      <a:pt x="47" y="13"/>
                      <a:pt x="28" y="28"/>
                      <a:pt x="10" y="26"/>
                    </a:cubicBezTo>
                    <a:cubicBezTo>
                      <a:pt x="0" y="13"/>
                      <a:pt x="15" y="4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10">
                <a:extLst>
                  <a:ext uri="{FF2B5EF4-FFF2-40B4-BE49-F238E27FC236}">
                    <a16:creationId xmlns:a16="http://schemas.microsoft.com/office/drawing/2014/main" id="{7EC57FD0-F081-4D0F-B32F-E1963A8DE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7" y="341230"/>
                <a:ext cx="127608" cy="114243"/>
              </a:xfrm>
              <a:custGeom>
                <a:avLst/>
                <a:gdLst>
                  <a:gd name="T0" fmla="*/ 21 w 39"/>
                  <a:gd name="T1" fmla="*/ 1 h 38"/>
                  <a:gd name="T2" fmla="*/ 39 w 39"/>
                  <a:gd name="T3" fmla="*/ 18 h 38"/>
                  <a:gd name="T4" fmla="*/ 21 w 39"/>
                  <a:gd name="T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8">
                    <a:moveTo>
                      <a:pt x="21" y="1"/>
                    </a:moveTo>
                    <a:cubicBezTo>
                      <a:pt x="35" y="0"/>
                      <a:pt x="38" y="8"/>
                      <a:pt x="39" y="18"/>
                    </a:cubicBezTo>
                    <a:cubicBezTo>
                      <a:pt x="25" y="38"/>
                      <a:pt x="0" y="13"/>
                      <a:pt x="2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11">
                <a:extLst>
                  <a:ext uri="{FF2B5EF4-FFF2-40B4-BE49-F238E27FC236}">
                    <a16:creationId xmlns:a16="http://schemas.microsoft.com/office/drawing/2014/main" id="{B268BB25-E444-4C92-83A1-E4D6F070D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7906" y="1428730"/>
                <a:ext cx="131153" cy="87315"/>
              </a:xfrm>
              <a:custGeom>
                <a:avLst/>
                <a:gdLst>
                  <a:gd name="T0" fmla="*/ 24 w 40"/>
                  <a:gd name="T1" fmla="*/ 0 h 29"/>
                  <a:gd name="T2" fmla="*/ 20 w 40"/>
                  <a:gd name="T3" fmla="*/ 25 h 29"/>
                  <a:gd name="T4" fmla="*/ 24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4" y="0"/>
                    </a:moveTo>
                    <a:cubicBezTo>
                      <a:pt x="40" y="1"/>
                      <a:pt x="35" y="29"/>
                      <a:pt x="20" y="25"/>
                    </a:cubicBezTo>
                    <a:cubicBezTo>
                      <a:pt x="0" y="19"/>
                      <a:pt x="5" y="2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12">
                <a:extLst>
                  <a:ext uri="{FF2B5EF4-FFF2-40B4-BE49-F238E27FC236}">
                    <a16:creationId xmlns:a16="http://schemas.microsoft.com/office/drawing/2014/main" id="{9468C251-DE21-4B48-9BE9-25473D0F5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7409" y="910076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1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">
                <a:extLst>
                  <a:ext uri="{FF2B5EF4-FFF2-40B4-BE49-F238E27FC236}">
                    <a16:creationId xmlns:a16="http://schemas.microsoft.com/office/drawing/2014/main" id="{69374DCE-92DD-446F-9C06-4FD9C171A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3378" y="2765199"/>
                <a:ext cx="121406" cy="81603"/>
              </a:xfrm>
              <a:custGeom>
                <a:avLst/>
                <a:gdLst>
                  <a:gd name="T0" fmla="*/ 20 w 37"/>
                  <a:gd name="T1" fmla="*/ 1 h 27"/>
                  <a:gd name="T2" fmla="*/ 22 w 37"/>
                  <a:gd name="T3" fmla="*/ 27 h 27"/>
                  <a:gd name="T4" fmla="*/ 20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20" y="1"/>
                    </a:moveTo>
                    <a:cubicBezTo>
                      <a:pt x="31" y="1"/>
                      <a:pt x="37" y="24"/>
                      <a:pt x="22" y="27"/>
                    </a:cubicBezTo>
                    <a:cubicBezTo>
                      <a:pt x="2" y="27"/>
                      <a:pt x="0" y="0"/>
                      <a:pt x="20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6">
                <a:extLst>
                  <a:ext uri="{FF2B5EF4-FFF2-40B4-BE49-F238E27FC236}">
                    <a16:creationId xmlns:a16="http://schemas.microsoft.com/office/drawing/2014/main" id="{258E2296-D453-46D9-818C-D207E4968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84905" y="5109356"/>
                <a:ext cx="124063" cy="87315"/>
              </a:xfrm>
              <a:custGeom>
                <a:avLst/>
                <a:gdLst>
                  <a:gd name="T0" fmla="*/ 12 w 38"/>
                  <a:gd name="T1" fmla="*/ 3 h 29"/>
                  <a:gd name="T2" fmla="*/ 15 w 38"/>
                  <a:gd name="T3" fmla="*/ 29 h 29"/>
                  <a:gd name="T4" fmla="*/ 12 w 38"/>
                  <a:gd name="T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9">
                    <a:moveTo>
                      <a:pt x="12" y="3"/>
                    </a:moveTo>
                    <a:cubicBezTo>
                      <a:pt x="34" y="0"/>
                      <a:pt x="38" y="26"/>
                      <a:pt x="15" y="29"/>
                    </a:cubicBezTo>
                    <a:cubicBezTo>
                      <a:pt x="4" y="23"/>
                      <a:pt x="0" y="9"/>
                      <a:pt x="12" y="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7">
                <a:extLst>
                  <a:ext uri="{FF2B5EF4-FFF2-40B4-BE49-F238E27FC236}">
                    <a16:creationId xmlns:a16="http://schemas.microsoft.com/office/drawing/2014/main" id="{48207F15-77EC-4A91-A365-6895A9C6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53335" y="2478886"/>
                <a:ext cx="138242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8">
                <a:extLst>
                  <a:ext uri="{FF2B5EF4-FFF2-40B4-BE49-F238E27FC236}">
                    <a16:creationId xmlns:a16="http://schemas.microsoft.com/office/drawing/2014/main" id="{A96D38DB-9495-4DBE-BDB7-EB1595D3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1783" y="4810310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9">
                <a:extLst>
                  <a:ext uri="{FF2B5EF4-FFF2-40B4-BE49-F238E27FC236}">
                    <a16:creationId xmlns:a16="http://schemas.microsoft.com/office/drawing/2014/main" id="{29B258E2-CEDB-45A9-B556-32AC71C4F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49921" y="4529838"/>
                <a:ext cx="121406" cy="88130"/>
              </a:xfrm>
              <a:custGeom>
                <a:avLst/>
                <a:gdLst>
                  <a:gd name="T0" fmla="*/ 18 w 37"/>
                  <a:gd name="T1" fmla="*/ 4 h 29"/>
                  <a:gd name="T2" fmla="*/ 22 w 37"/>
                  <a:gd name="T3" fmla="*/ 29 h 29"/>
                  <a:gd name="T4" fmla="*/ 18 w 37"/>
                  <a:gd name="T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9">
                    <a:moveTo>
                      <a:pt x="18" y="4"/>
                    </a:moveTo>
                    <a:cubicBezTo>
                      <a:pt x="35" y="0"/>
                      <a:pt x="37" y="28"/>
                      <a:pt x="22" y="29"/>
                    </a:cubicBezTo>
                    <a:cubicBezTo>
                      <a:pt x="7" y="28"/>
                      <a:pt x="0" y="14"/>
                      <a:pt x="18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1">
                <a:extLst>
                  <a:ext uri="{FF2B5EF4-FFF2-40B4-BE49-F238E27FC236}">
                    <a16:creationId xmlns:a16="http://schemas.microsoft.com/office/drawing/2014/main" id="{2D586C45-5DFF-41ED-AEB9-8F3858E4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0282" y="4268606"/>
                <a:ext cx="143559" cy="102819"/>
              </a:xfrm>
              <a:custGeom>
                <a:avLst/>
                <a:gdLst>
                  <a:gd name="T0" fmla="*/ 31 w 44"/>
                  <a:gd name="T1" fmla="*/ 1 h 34"/>
                  <a:gd name="T2" fmla="*/ 42 w 44"/>
                  <a:gd name="T3" fmla="*/ 19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2">
                <a:extLst>
                  <a:ext uri="{FF2B5EF4-FFF2-40B4-BE49-F238E27FC236}">
                    <a16:creationId xmlns:a16="http://schemas.microsoft.com/office/drawing/2014/main" id="{C9B4633B-7A14-4DFF-9B10-E15DE426C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2058" y="3766125"/>
                <a:ext cx="134697" cy="81603"/>
              </a:xfrm>
              <a:custGeom>
                <a:avLst/>
                <a:gdLst>
                  <a:gd name="T0" fmla="*/ 22 w 41"/>
                  <a:gd name="T1" fmla="*/ 0 h 27"/>
                  <a:gd name="T2" fmla="*/ 8 w 41"/>
                  <a:gd name="T3" fmla="*/ 20 h 27"/>
                  <a:gd name="T4" fmla="*/ 22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22" y="0"/>
                    </a:moveTo>
                    <a:cubicBezTo>
                      <a:pt x="41" y="12"/>
                      <a:pt x="24" y="27"/>
                      <a:pt x="8" y="20"/>
                    </a:cubicBezTo>
                    <a:cubicBezTo>
                      <a:pt x="0" y="7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3">
                <a:extLst>
                  <a:ext uri="{FF2B5EF4-FFF2-40B4-BE49-F238E27FC236}">
                    <a16:creationId xmlns:a16="http://schemas.microsoft.com/office/drawing/2014/main" id="{587B182B-8E16-43A1-A782-893619FC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26523" y="3170095"/>
                <a:ext cx="124951" cy="69362"/>
              </a:xfrm>
              <a:custGeom>
                <a:avLst/>
                <a:gdLst>
                  <a:gd name="T0" fmla="*/ 26 w 38"/>
                  <a:gd name="T1" fmla="*/ 0 h 23"/>
                  <a:gd name="T2" fmla="*/ 25 w 38"/>
                  <a:gd name="T3" fmla="*/ 23 h 23"/>
                  <a:gd name="T4" fmla="*/ 26 w 38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23">
                    <a:moveTo>
                      <a:pt x="26" y="0"/>
                    </a:moveTo>
                    <a:cubicBezTo>
                      <a:pt x="38" y="0"/>
                      <a:pt x="37" y="20"/>
                      <a:pt x="25" y="23"/>
                    </a:cubicBezTo>
                    <a:cubicBezTo>
                      <a:pt x="0" y="23"/>
                      <a:pt x="5" y="1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4">
                <a:extLst>
                  <a:ext uri="{FF2B5EF4-FFF2-40B4-BE49-F238E27FC236}">
                    <a16:creationId xmlns:a16="http://schemas.microsoft.com/office/drawing/2014/main" id="{34A0BA23-5B00-44AE-AB93-135184C1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17163" y="3410025"/>
                <a:ext cx="134697" cy="84866"/>
              </a:xfrm>
              <a:custGeom>
                <a:avLst/>
                <a:gdLst>
                  <a:gd name="T0" fmla="*/ 26 w 41"/>
                  <a:gd name="T1" fmla="*/ 1 h 28"/>
                  <a:gd name="T2" fmla="*/ 39 w 41"/>
                  <a:gd name="T3" fmla="*/ 20 h 28"/>
                  <a:gd name="T4" fmla="*/ 26 w 41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6" y="1"/>
                    </a:moveTo>
                    <a:cubicBezTo>
                      <a:pt x="34" y="0"/>
                      <a:pt x="41" y="12"/>
                      <a:pt x="39" y="20"/>
                    </a:cubicBezTo>
                    <a:cubicBezTo>
                      <a:pt x="17" y="28"/>
                      <a:pt x="0" y="12"/>
                      <a:pt x="26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6">
                <a:extLst>
                  <a:ext uri="{FF2B5EF4-FFF2-40B4-BE49-F238E27FC236}">
                    <a16:creationId xmlns:a16="http://schemas.microsoft.com/office/drawing/2014/main" id="{1A1CF6B8-FC28-43CA-8304-83BA2847C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00898" y="4009157"/>
                <a:ext cx="143559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5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5"/>
                    </a:cubicBezTo>
                    <a:cubicBezTo>
                      <a:pt x="29" y="32"/>
                      <a:pt x="0" y="6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7">
                <a:extLst>
                  <a:ext uri="{FF2B5EF4-FFF2-40B4-BE49-F238E27FC236}">
                    <a16:creationId xmlns:a16="http://schemas.microsoft.com/office/drawing/2014/main" id="{C79EB67D-4664-48CC-8DFA-137F56370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835877" y="5421845"/>
                <a:ext cx="94821" cy="69362"/>
              </a:xfrm>
              <a:custGeom>
                <a:avLst/>
                <a:gdLst>
                  <a:gd name="T0" fmla="*/ 13 w 29"/>
                  <a:gd name="T1" fmla="*/ 0 h 23"/>
                  <a:gd name="T2" fmla="*/ 13 w 29"/>
                  <a:gd name="T3" fmla="*/ 23 h 23"/>
                  <a:gd name="T4" fmla="*/ 13 w 2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3">
                    <a:moveTo>
                      <a:pt x="13" y="0"/>
                    </a:moveTo>
                    <a:cubicBezTo>
                      <a:pt x="27" y="0"/>
                      <a:pt x="29" y="22"/>
                      <a:pt x="13" y="23"/>
                    </a:cubicBezTo>
                    <a:cubicBezTo>
                      <a:pt x="2" y="22"/>
                      <a:pt x="0" y="2"/>
                      <a:pt x="1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1">
                <a:extLst>
                  <a:ext uri="{FF2B5EF4-FFF2-40B4-BE49-F238E27FC236}">
                    <a16:creationId xmlns:a16="http://schemas.microsoft.com/office/drawing/2014/main" id="{23820013-B618-4C4F-B57E-58DAA282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83868" y="5732999"/>
                <a:ext cx="140901" cy="102819"/>
              </a:xfrm>
              <a:custGeom>
                <a:avLst/>
                <a:gdLst>
                  <a:gd name="T0" fmla="*/ 24 w 43"/>
                  <a:gd name="T1" fmla="*/ 0 h 34"/>
                  <a:gd name="T2" fmla="*/ 14 w 43"/>
                  <a:gd name="T3" fmla="*/ 23 h 34"/>
                  <a:gd name="T4" fmla="*/ 24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4" y="0"/>
                    </a:moveTo>
                    <a:cubicBezTo>
                      <a:pt x="43" y="3"/>
                      <a:pt x="28" y="34"/>
                      <a:pt x="14" y="23"/>
                    </a:cubicBezTo>
                    <a:cubicBezTo>
                      <a:pt x="0" y="28"/>
                      <a:pt x="4" y="5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5">
                <a:extLst>
                  <a:ext uri="{FF2B5EF4-FFF2-40B4-BE49-F238E27FC236}">
                    <a16:creationId xmlns:a16="http://schemas.microsoft.com/office/drawing/2014/main" id="{E350A463-C2A4-4D68-9E71-B512B0D19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529" y="6498261"/>
                <a:ext cx="134697" cy="93843"/>
              </a:xfrm>
              <a:custGeom>
                <a:avLst/>
                <a:gdLst>
                  <a:gd name="T0" fmla="*/ 23 w 41"/>
                  <a:gd name="T1" fmla="*/ 0 h 31"/>
                  <a:gd name="T2" fmla="*/ 17 w 41"/>
                  <a:gd name="T3" fmla="*/ 25 h 31"/>
                  <a:gd name="T4" fmla="*/ 23 w 4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1">
                    <a:moveTo>
                      <a:pt x="23" y="0"/>
                    </a:moveTo>
                    <a:cubicBezTo>
                      <a:pt x="40" y="1"/>
                      <a:pt x="41" y="31"/>
                      <a:pt x="17" y="25"/>
                    </a:cubicBezTo>
                    <a:cubicBezTo>
                      <a:pt x="0" y="7"/>
                      <a:pt x="1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9">
                <a:extLst>
                  <a:ext uri="{FF2B5EF4-FFF2-40B4-BE49-F238E27FC236}">
                    <a16:creationId xmlns:a16="http://schemas.microsoft.com/office/drawing/2014/main" id="{BC57309A-FF5D-478A-88A0-A4BE3C68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64751" y="5971706"/>
                <a:ext cx="118747" cy="120771"/>
              </a:xfrm>
              <a:custGeom>
                <a:avLst/>
                <a:gdLst>
                  <a:gd name="T0" fmla="*/ 16 w 36"/>
                  <a:gd name="T1" fmla="*/ 4 h 40"/>
                  <a:gd name="T2" fmla="*/ 34 w 36"/>
                  <a:gd name="T3" fmla="*/ 15 h 40"/>
                  <a:gd name="T4" fmla="*/ 16 w 36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0">
                    <a:moveTo>
                      <a:pt x="16" y="4"/>
                    </a:moveTo>
                    <a:cubicBezTo>
                      <a:pt x="36" y="5"/>
                      <a:pt x="33" y="0"/>
                      <a:pt x="34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31">
                <a:extLst>
                  <a:ext uri="{FF2B5EF4-FFF2-40B4-BE49-F238E27FC236}">
                    <a16:creationId xmlns:a16="http://schemas.microsoft.com/office/drawing/2014/main" id="{9F22C4B5-8A6E-47CB-B4D6-98B0D4BB1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3452" y="6281124"/>
                <a:ext cx="131153" cy="72626"/>
              </a:xfrm>
              <a:custGeom>
                <a:avLst/>
                <a:gdLst>
                  <a:gd name="T0" fmla="*/ 24 w 40"/>
                  <a:gd name="T1" fmla="*/ 0 h 24"/>
                  <a:gd name="T2" fmla="*/ 25 w 40"/>
                  <a:gd name="T3" fmla="*/ 24 h 24"/>
                  <a:gd name="T4" fmla="*/ 24 w 40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4">
                    <a:moveTo>
                      <a:pt x="24" y="0"/>
                    </a:moveTo>
                    <a:cubicBezTo>
                      <a:pt x="40" y="0"/>
                      <a:pt x="38" y="20"/>
                      <a:pt x="25" y="24"/>
                    </a:cubicBezTo>
                    <a:cubicBezTo>
                      <a:pt x="0" y="22"/>
                      <a:pt x="6" y="4"/>
                      <a:pt x="24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32">
                <a:extLst>
                  <a:ext uri="{FF2B5EF4-FFF2-40B4-BE49-F238E27FC236}">
                    <a16:creationId xmlns:a16="http://schemas.microsoft.com/office/drawing/2014/main" id="{7E92F052-D723-495D-868C-296410F5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4632" y="3296179"/>
                <a:ext cx="144445" cy="106083"/>
              </a:xfrm>
              <a:custGeom>
                <a:avLst/>
                <a:gdLst>
                  <a:gd name="T0" fmla="*/ 28 w 44"/>
                  <a:gd name="T1" fmla="*/ 0 h 35"/>
                  <a:gd name="T2" fmla="*/ 42 w 44"/>
                  <a:gd name="T3" fmla="*/ 21 h 35"/>
                  <a:gd name="T4" fmla="*/ 28 w 44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5">
                    <a:moveTo>
                      <a:pt x="28" y="0"/>
                    </a:moveTo>
                    <a:cubicBezTo>
                      <a:pt x="36" y="1"/>
                      <a:pt x="44" y="12"/>
                      <a:pt x="42" y="21"/>
                    </a:cubicBezTo>
                    <a:cubicBezTo>
                      <a:pt x="23" y="35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33">
                <a:extLst>
                  <a:ext uri="{FF2B5EF4-FFF2-40B4-BE49-F238E27FC236}">
                    <a16:creationId xmlns:a16="http://schemas.microsoft.com/office/drawing/2014/main" id="{5C008CF1-8C78-4239-B052-0B5041EDC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545" y="4387490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34">
                <a:extLst>
                  <a:ext uri="{FF2B5EF4-FFF2-40B4-BE49-F238E27FC236}">
                    <a16:creationId xmlns:a16="http://schemas.microsoft.com/office/drawing/2014/main" id="{539E6F42-09A7-4472-942C-C54A5D7C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8475" y="5384813"/>
                <a:ext cx="134697" cy="84051"/>
              </a:xfrm>
              <a:custGeom>
                <a:avLst/>
                <a:gdLst>
                  <a:gd name="T0" fmla="*/ 22 w 41"/>
                  <a:gd name="T1" fmla="*/ 0 h 28"/>
                  <a:gd name="T2" fmla="*/ 8 w 41"/>
                  <a:gd name="T3" fmla="*/ 21 h 28"/>
                  <a:gd name="T4" fmla="*/ 22 w 41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22" y="0"/>
                    </a:moveTo>
                    <a:cubicBezTo>
                      <a:pt x="41" y="13"/>
                      <a:pt x="24" y="28"/>
                      <a:pt x="8" y="21"/>
                    </a:cubicBezTo>
                    <a:cubicBezTo>
                      <a:pt x="0" y="8"/>
                      <a:pt x="8" y="0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35">
                <a:extLst>
                  <a:ext uri="{FF2B5EF4-FFF2-40B4-BE49-F238E27FC236}">
                    <a16:creationId xmlns:a16="http://schemas.microsoft.com/office/drawing/2014/main" id="{6C96C72D-9D17-4980-A553-E06615561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74127" y="4595717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36">
                <a:extLst>
                  <a:ext uri="{FF2B5EF4-FFF2-40B4-BE49-F238E27FC236}">
                    <a16:creationId xmlns:a16="http://schemas.microsoft.com/office/drawing/2014/main" id="{45D9847C-95CC-437A-95AF-49C18257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046702"/>
                <a:ext cx="144445" cy="102819"/>
              </a:xfrm>
              <a:custGeom>
                <a:avLst/>
                <a:gdLst>
                  <a:gd name="T0" fmla="*/ 31 w 44"/>
                  <a:gd name="T1" fmla="*/ 1 h 34"/>
                  <a:gd name="T2" fmla="*/ 25 w 44"/>
                  <a:gd name="T3" fmla="*/ 22 h 34"/>
                  <a:gd name="T4" fmla="*/ 31 w 44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1"/>
                    </a:moveTo>
                    <a:cubicBezTo>
                      <a:pt x="44" y="3"/>
                      <a:pt x="38" y="34"/>
                      <a:pt x="25" y="22"/>
                    </a:cubicBezTo>
                    <a:cubicBezTo>
                      <a:pt x="0" y="28"/>
                      <a:pt x="14" y="0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37">
                <a:extLst>
                  <a:ext uri="{FF2B5EF4-FFF2-40B4-BE49-F238E27FC236}">
                    <a16:creationId xmlns:a16="http://schemas.microsoft.com/office/drawing/2014/main" id="{B9D8076A-CA26-41D6-AB76-ED1B86A8D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8030" y="3060239"/>
                <a:ext cx="115202" cy="121588"/>
              </a:xfrm>
              <a:custGeom>
                <a:avLst/>
                <a:gdLst>
                  <a:gd name="T0" fmla="*/ 16 w 35"/>
                  <a:gd name="T1" fmla="*/ 4 h 40"/>
                  <a:gd name="T2" fmla="*/ 33 w 35"/>
                  <a:gd name="T3" fmla="*/ 15 h 40"/>
                  <a:gd name="T4" fmla="*/ 16 w 35"/>
                  <a:gd name="T5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0">
                    <a:moveTo>
                      <a:pt x="16" y="4"/>
                    </a:moveTo>
                    <a:cubicBezTo>
                      <a:pt x="35" y="4"/>
                      <a:pt x="32" y="0"/>
                      <a:pt x="33" y="15"/>
                    </a:cubicBezTo>
                    <a:cubicBezTo>
                      <a:pt x="34" y="40"/>
                      <a:pt x="0" y="22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38">
                <a:extLst>
                  <a:ext uri="{FF2B5EF4-FFF2-40B4-BE49-F238E27FC236}">
                    <a16:creationId xmlns:a16="http://schemas.microsoft.com/office/drawing/2014/main" id="{ACBF348E-212A-4EE2-A9C8-C65E1678C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699" y="4900335"/>
                <a:ext cx="127608" cy="69362"/>
              </a:xfrm>
              <a:custGeom>
                <a:avLst/>
                <a:gdLst>
                  <a:gd name="T0" fmla="*/ 26 w 39"/>
                  <a:gd name="T1" fmla="*/ 0 h 23"/>
                  <a:gd name="T2" fmla="*/ 26 w 39"/>
                  <a:gd name="T3" fmla="*/ 23 h 23"/>
                  <a:gd name="T4" fmla="*/ 26 w 39"/>
                  <a:gd name="T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3">
                    <a:moveTo>
                      <a:pt x="26" y="0"/>
                    </a:moveTo>
                    <a:cubicBezTo>
                      <a:pt x="39" y="1"/>
                      <a:pt x="38" y="21"/>
                      <a:pt x="26" y="23"/>
                    </a:cubicBezTo>
                    <a:cubicBezTo>
                      <a:pt x="0" y="23"/>
                      <a:pt x="5" y="2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39">
                <a:extLst>
                  <a:ext uri="{FF2B5EF4-FFF2-40B4-BE49-F238E27FC236}">
                    <a16:creationId xmlns:a16="http://schemas.microsoft.com/office/drawing/2014/main" id="{ADB6AE21-92E4-42D6-BC49-E087976C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7807" y="5141456"/>
                <a:ext cx="131153" cy="81603"/>
              </a:xfrm>
              <a:custGeom>
                <a:avLst/>
                <a:gdLst>
                  <a:gd name="T0" fmla="*/ 25 w 40"/>
                  <a:gd name="T1" fmla="*/ 0 h 27"/>
                  <a:gd name="T2" fmla="*/ 38 w 40"/>
                  <a:gd name="T3" fmla="*/ 20 h 27"/>
                  <a:gd name="T4" fmla="*/ 25 w 40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7">
                    <a:moveTo>
                      <a:pt x="25" y="0"/>
                    </a:moveTo>
                    <a:cubicBezTo>
                      <a:pt x="34" y="0"/>
                      <a:pt x="40" y="11"/>
                      <a:pt x="38" y="20"/>
                    </a:cubicBezTo>
                    <a:cubicBezTo>
                      <a:pt x="17" y="27"/>
                      <a:pt x="0" y="12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40">
                <a:extLst>
                  <a:ext uri="{FF2B5EF4-FFF2-40B4-BE49-F238E27FC236}">
                    <a16:creationId xmlns:a16="http://schemas.microsoft.com/office/drawing/2014/main" id="{2A48A234-019E-40CA-95FC-390D168D7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52771" y="2598157"/>
                <a:ext cx="134697" cy="81603"/>
              </a:xfrm>
              <a:custGeom>
                <a:avLst/>
                <a:gdLst>
                  <a:gd name="T0" fmla="*/ 19 w 41"/>
                  <a:gd name="T1" fmla="*/ 0 h 27"/>
                  <a:gd name="T2" fmla="*/ 7 w 41"/>
                  <a:gd name="T3" fmla="*/ 20 h 27"/>
                  <a:gd name="T4" fmla="*/ 19 w 41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7">
                    <a:moveTo>
                      <a:pt x="19" y="0"/>
                    </a:moveTo>
                    <a:cubicBezTo>
                      <a:pt x="41" y="9"/>
                      <a:pt x="28" y="27"/>
                      <a:pt x="7" y="20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41">
                <a:extLst>
                  <a:ext uri="{FF2B5EF4-FFF2-40B4-BE49-F238E27FC236}">
                    <a16:creationId xmlns:a16="http://schemas.microsoft.com/office/drawing/2014/main" id="{0F5FEA51-6853-4BF4-8461-79FD3DDA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46264" y="6278710"/>
                <a:ext cx="144445" cy="78339"/>
              </a:xfrm>
              <a:custGeom>
                <a:avLst/>
                <a:gdLst>
                  <a:gd name="T0" fmla="*/ 29 w 44"/>
                  <a:gd name="T1" fmla="*/ 0 h 26"/>
                  <a:gd name="T2" fmla="*/ 26 w 44"/>
                  <a:gd name="T3" fmla="*/ 26 h 26"/>
                  <a:gd name="T4" fmla="*/ 29 w 44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26">
                    <a:moveTo>
                      <a:pt x="29" y="0"/>
                    </a:moveTo>
                    <a:cubicBezTo>
                      <a:pt x="44" y="3"/>
                      <a:pt x="40" y="22"/>
                      <a:pt x="26" y="26"/>
                    </a:cubicBezTo>
                    <a:cubicBezTo>
                      <a:pt x="0" y="25"/>
                      <a:pt x="11" y="6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42">
                <a:extLst>
                  <a:ext uri="{FF2B5EF4-FFF2-40B4-BE49-F238E27FC236}">
                    <a16:creationId xmlns:a16="http://schemas.microsoft.com/office/drawing/2014/main" id="{CE655D11-293F-4305-BCA0-196F3D04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4432" y="5596726"/>
                <a:ext cx="144445" cy="97107"/>
              </a:xfrm>
              <a:custGeom>
                <a:avLst/>
                <a:gdLst>
                  <a:gd name="T0" fmla="*/ 31 w 44"/>
                  <a:gd name="T1" fmla="*/ 1 h 32"/>
                  <a:gd name="T2" fmla="*/ 43 w 44"/>
                  <a:gd name="T3" fmla="*/ 16 h 32"/>
                  <a:gd name="T4" fmla="*/ 31 w 44"/>
                  <a:gd name="T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31" y="1"/>
                    </a:moveTo>
                    <a:cubicBezTo>
                      <a:pt x="40" y="0"/>
                      <a:pt x="44" y="8"/>
                      <a:pt x="43" y="16"/>
                    </a:cubicBezTo>
                    <a:cubicBezTo>
                      <a:pt x="29" y="32"/>
                      <a:pt x="0" y="7"/>
                      <a:pt x="31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44">
                <a:extLst>
                  <a:ext uri="{FF2B5EF4-FFF2-40B4-BE49-F238E27FC236}">
                    <a16:creationId xmlns:a16="http://schemas.microsoft.com/office/drawing/2014/main" id="{416E183A-0D9C-4821-BD62-9CA648E9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38222" y="4080854"/>
                <a:ext cx="131153" cy="84866"/>
              </a:xfrm>
              <a:custGeom>
                <a:avLst/>
                <a:gdLst>
                  <a:gd name="T0" fmla="*/ 27 w 40"/>
                  <a:gd name="T1" fmla="*/ 1 h 28"/>
                  <a:gd name="T2" fmla="*/ 38 w 40"/>
                  <a:gd name="T3" fmla="*/ 17 h 28"/>
                  <a:gd name="T4" fmla="*/ 27 w 40"/>
                  <a:gd name="T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8">
                    <a:moveTo>
                      <a:pt x="27" y="1"/>
                    </a:moveTo>
                    <a:cubicBezTo>
                      <a:pt x="35" y="0"/>
                      <a:pt x="40" y="10"/>
                      <a:pt x="38" y="17"/>
                    </a:cubicBezTo>
                    <a:cubicBezTo>
                      <a:pt x="17" y="28"/>
                      <a:pt x="0" y="7"/>
                      <a:pt x="27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45">
                <a:extLst>
                  <a:ext uri="{FF2B5EF4-FFF2-40B4-BE49-F238E27FC236}">
                    <a16:creationId xmlns:a16="http://schemas.microsoft.com/office/drawing/2014/main" id="{1FA51AD8-7B74-41CF-9A6D-33643002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6071" y="5836680"/>
                <a:ext cx="144445" cy="102819"/>
              </a:xfrm>
              <a:custGeom>
                <a:avLst/>
                <a:gdLst>
                  <a:gd name="T0" fmla="*/ 31 w 44"/>
                  <a:gd name="T1" fmla="*/ 0 h 34"/>
                  <a:gd name="T2" fmla="*/ 42 w 44"/>
                  <a:gd name="T3" fmla="*/ 19 h 34"/>
                  <a:gd name="T4" fmla="*/ 31 w 44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4">
                    <a:moveTo>
                      <a:pt x="31" y="0"/>
                    </a:moveTo>
                    <a:cubicBezTo>
                      <a:pt x="39" y="0"/>
                      <a:pt x="44" y="12"/>
                      <a:pt x="42" y="19"/>
                    </a:cubicBezTo>
                    <a:cubicBezTo>
                      <a:pt x="25" y="34"/>
                      <a:pt x="0" y="8"/>
                      <a:pt x="3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46">
                <a:extLst>
                  <a:ext uri="{FF2B5EF4-FFF2-40B4-BE49-F238E27FC236}">
                    <a16:creationId xmlns:a16="http://schemas.microsoft.com/office/drawing/2014/main" id="{C297914E-981E-4D31-9A89-6A68EA2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65130" y="2830776"/>
                <a:ext cx="121406" cy="81603"/>
              </a:xfrm>
              <a:custGeom>
                <a:avLst/>
                <a:gdLst>
                  <a:gd name="T0" fmla="*/ 19 w 37"/>
                  <a:gd name="T1" fmla="*/ 1 h 27"/>
                  <a:gd name="T2" fmla="*/ 21 w 37"/>
                  <a:gd name="T3" fmla="*/ 27 h 27"/>
                  <a:gd name="T4" fmla="*/ 19 w 37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7">
                    <a:moveTo>
                      <a:pt x="19" y="1"/>
                    </a:moveTo>
                    <a:cubicBezTo>
                      <a:pt x="31" y="2"/>
                      <a:pt x="37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47">
                <a:extLst>
                  <a:ext uri="{FF2B5EF4-FFF2-40B4-BE49-F238E27FC236}">
                    <a16:creationId xmlns:a16="http://schemas.microsoft.com/office/drawing/2014/main" id="{C8FE7D07-2ACA-4830-BB98-FE568A1A4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23275" y="3849727"/>
                <a:ext cx="147990" cy="78339"/>
              </a:xfrm>
              <a:custGeom>
                <a:avLst/>
                <a:gdLst>
                  <a:gd name="T0" fmla="*/ 22 w 45"/>
                  <a:gd name="T1" fmla="*/ 0 h 26"/>
                  <a:gd name="T2" fmla="*/ 28 w 45"/>
                  <a:gd name="T3" fmla="*/ 26 h 26"/>
                  <a:gd name="T4" fmla="*/ 22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2" y="0"/>
                    </a:moveTo>
                    <a:cubicBezTo>
                      <a:pt x="32" y="2"/>
                      <a:pt x="45" y="22"/>
                      <a:pt x="28" y="26"/>
                    </a:cubicBezTo>
                    <a:cubicBezTo>
                      <a:pt x="10" y="24"/>
                      <a:pt x="0" y="9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48">
                <a:extLst>
                  <a:ext uri="{FF2B5EF4-FFF2-40B4-BE49-F238E27FC236}">
                    <a16:creationId xmlns:a16="http://schemas.microsoft.com/office/drawing/2014/main" id="{D8C678D8-D159-48FE-BD0C-2C4A937AC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8532" y="3616257"/>
                <a:ext cx="133812" cy="79154"/>
              </a:xfrm>
              <a:custGeom>
                <a:avLst/>
                <a:gdLst>
                  <a:gd name="T0" fmla="*/ 19 w 41"/>
                  <a:gd name="T1" fmla="*/ 0 h 26"/>
                  <a:gd name="T2" fmla="*/ 7 w 41"/>
                  <a:gd name="T3" fmla="*/ 19 h 26"/>
                  <a:gd name="T4" fmla="*/ 19 w 41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6">
                    <a:moveTo>
                      <a:pt x="19" y="0"/>
                    </a:moveTo>
                    <a:cubicBezTo>
                      <a:pt x="41" y="9"/>
                      <a:pt x="28" y="26"/>
                      <a:pt x="7" y="19"/>
                    </a:cubicBezTo>
                    <a:cubicBezTo>
                      <a:pt x="0" y="8"/>
                      <a:pt x="7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49">
                <a:extLst>
                  <a:ext uri="{FF2B5EF4-FFF2-40B4-BE49-F238E27FC236}">
                    <a16:creationId xmlns:a16="http://schemas.microsoft.com/office/drawing/2014/main" id="{29574B54-7600-4D46-BCE4-333BD9C7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17146" y="6507925"/>
                <a:ext cx="127608" cy="81603"/>
              </a:xfrm>
              <a:custGeom>
                <a:avLst/>
                <a:gdLst>
                  <a:gd name="T0" fmla="*/ 21 w 39"/>
                  <a:gd name="T1" fmla="*/ 2 h 27"/>
                  <a:gd name="T2" fmla="*/ 26 w 39"/>
                  <a:gd name="T3" fmla="*/ 24 h 27"/>
                  <a:gd name="T4" fmla="*/ 21 w 39"/>
                  <a:gd name="T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7">
                    <a:moveTo>
                      <a:pt x="21" y="2"/>
                    </a:moveTo>
                    <a:cubicBezTo>
                      <a:pt x="36" y="0"/>
                      <a:pt x="39" y="17"/>
                      <a:pt x="26" y="24"/>
                    </a:cubicBezTo>
                    <a:cubicBezTo>
                      <a:pt x="8" y="27"/>
                      <a:pt x="0" y="9"/>
                      <a:pt x="21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62">
                <a:extLst>
                  <a:ext uri="{FF2B5EF4-FFF2-40B4-BE49-F238E27FC236}">
                    <a16:creationId xmlns:a16="http://schemas.microsoft.com/office/drawing/2014/main" id="{71DFCCAC-BC4E-438E-847C-23F9ED6D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08964" y="2950571"/>
                <a:ext cx="150648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2" y="1"/>
                      <a:pt x="46" y="21"/>
                      <a:pt x="29" y="25"/>
                    </a:cubicBezTo>
                    <a:cubicBezTo>
                      <a:pt x="10" y="24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63">
                <a:extLst>
                  <a:ext uri="{FF2B5EF4-FFF2-40B4-BE49-F238E27FC236}">
                    <a16:creationId xmlns:a16="http://schemas.microsoft.com/office/drawing/2014/main" id="{04BC880B-F0A1-4F59-9595-F9757CEA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20322" y="4089184"/>
                <a:ext cx="121406" cy="124036"/>
              </a:xfrm>
              <a:custGeom>
                <a:avLst/>
                <a:gdLst>
                  <a:gd name="T0" fmla="*/ 24 w 37"/>
                  <a:gd name="T1" fmla="*/ 4 h 41"/>
                  <a:gd name="T2" fmla="*/ 29 w 37"/>
                  <a:gd name="T3" fmla="*/ 26 h 41"/>
                  <a:gd name="T4" fmla="*/ 24 w 37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1">
                    <a:moveTo>
                      <a:pt x="24" y="4"/>
                    </a:moveTo>
                    <a:cubicBezTo>
                      <a:pt x="37" y="1"/>
                      <a:pt x="28" y="18"/>
                      <a:pt x="29" y="26"/>
                    </a:cubicBezTo>
                    <a:cubicBezTo>
                      <a:pt x="8" y="41"/>
                      <a:pt x="0" y="0"/>
                      <a:pt x="24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64">
                <a:extLst>
                  <a:ext uri="{FF2B5EF4-FFF2-40B4-BE49-F238E27FC236}">
                    <a16:creationId xmlns:a16="http://schemas.microsoft.com/office/drawing/2014/main" id="{BDA2CAA7-50D4-45D1-9987-B04B1B2C9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273" y="2682263"/>
                <a:ext cx="137356" cy="100371"/>
              </a:xfrm>
              <a:custGeom>
                <a:avLst/>
                <a:gdLst>
                  <a:gd name="T0" fmla="*/ 25 w 42"/>
                  <a:gd name="T1" fmla="*/ 1 h 33"/>
                  <a:gd name="T2" fmla="*/ 4 w 42"/>
                  <a:gd name="T3" fmla="*/ 19 h 33"/>
                  <a:gd name="T4" fmla="*/ 25 w 42"/>
                  <a:gd name="T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25" y="1"/>
                    </a:moveTo>
                    <a:cubicBezTo>
                      <a:pt x="42" y="14"/>
                      <a:pt x="15" y="33"/>
                      <a:pt x="4" y="19"/>
                    </a:cubicBezTo>
                    <a:cubicBezTo>
                      <a:pt x="0" y="6"/>
                      <a:pt x="15" y="0"/>
                      <a:pt x="25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5">
                <a:extLst>
                  <a:ext uri="{FF2B5EF4-FFF2-40B4-BE49-F238E27FC236}">
                    <a16:creationId xmlns:a16="http://schemas.microsoft.com/office/drawing/2014/main" id="{0205D403-CB96-4598-840E-C69BE0F85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8904" y="3826278"/>
                <a:ext cx="121406" cy="79154"/>
              </a:xfrm>
              <a:custGeom>
                <a:avLst/>
                <a:gdLst>
                  <a:gd name="T0" fmla="*/ 19 w 37"/>
                  <a:gd name="T1" fmla="*/ 0 h 26"/>
                  <a:gd name="T2" fmla="*/ 22 w 37"/>
                  <a:gd name="T3" fmla="*/ 26 h 26"/>
                  <a:gd name="T4" fmla="*/ 19 w 37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26">
                    <a:moveTo>
                      <a:pt x="19" y="0"/>
                    </a:moveTo>
                    <a:cubicBezTo>
                      <a:pt x="31" y="1"/>
                      <a:pt x="37" y="23"/>
                      <a:pt x="22" y="26"/>
                    </a:cubicBezTo>
                    <a:cubicBezTo>
                      <a:pt x="2" y="26"/>
                      <a:pt x="0" y="0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66">
                <a:extLst>
                  <a:ext uri="{FF2B5EF4-FFF2-40B4-BE49-F238E27FC236}">
                    <a16:creationId xmlns:a16="http://schemas.microsoft.com/office/drawing/2014/main" id="{C87A8393-9E4F-46F4-8329-B4BA56FA0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86" y="5372714"/>
                <a:ext cx="131153" cy="111796"/>
              </a:xfrm>
              <a:custGeom>
                <a:avLst/>
                <a:gdLst>
                  <a:gd name="T0" fmla="*/ 22 w 40"/>
                  <a:gd name="T1" fmla="*/ 1 h 37"/>
                  <a:gd name="T2" fmla="*/ 40 w 40"/>
                  <a:gd name="T3" fmla="*/ 18 h 37"/>
                  <a:gd name="T4" fmla="*/ 22 w 40"/>
                  <a:gd name="T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7">
                    <a:moveTo>
                      <a:pt x="22" y="1"/>
                    </a:moveTo>
                    <a:cubicBezTo>
                      <a:pt x="36" y="0"/>
                      <a:pt x="40" y="8"/>
                      <a:pt x="40" y="18"/>
                    </a:cubicBezTo>
                    <a:cubicBezTo>
                      <a:pt x="27" y="37"/>
                      <a:pt x="0" y="14"/>
                      <a:pt x="2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67">
                <a:extLst>
                  <a:ext uri="{FF2B5EF4-FFF2-40B4-BE49-F238E27FC236}">
                    <a16:creationId xmlns:a16="http://schemas.microsoft.com/office/drawing/2014/main" id="{88BE4EC1-3B86-40F5-93A2-50EB4D16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56866" y="4588736"/>
                <a:ext cx="157737" cy="118324"/>
              </a:xfrm>
              <a:custGeom>
                <a:avLst/>
                <a:gdLst>
                  <a:gd name="T0" fmla="*/ 28 w 48"/>
                  <a:gd name="T1" fmla="*/ 1 h 39"/>
                  <a:gd name="T2" fmla="*/ 46 w 48"/>
                  <a:gd name="T3" fmla="*/ 11 h 39"/>
                  <a:gd name="T4" fmla="*/ 28 w 48"/>
                  <a:gd name="T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9">
                    <a:moveTo>
                      <a:pt x="28" y="1"/>
                    </a:moveTo>
                    <a:cubicBezTo>
                      <a:pt x="39" y="0"/>
                      <a:pt x="43" y="5"/>
                      <a:pt x="46" y="11"/>
                    </a:cubicBezTo>
                    <a:cubicBezTo>
                      <a:pt x="48" y="39"/>
                      <a:pt x="0" y="17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68">
                <a:extLst>
                  <a:ext uri="{FF2B5EF4-FFF2-40B4-BE49-F238E27FC236}">
                    <a16:creationId xmlns:a16="http://schemas.microsoft.com/office/drawing/2014/main" id="{DAB31707-2BF8-45D1-A32F-9F5C0E30A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84254" y="3245996"/>
                <a:ext cx="115202" cy="124036"/>
              </a:xfrm>
              <a:custGeom>
                <a:avLst/>
                <a:gdLst>
                  <a:gd name="T0" fmla="*/ 16 w 35"/>
                  <a:gd name="T1" fmla="*/ 4 h 41"/>
                  <a:gd name="T2" fmla="*/ 33 w 35"/>
                  <a:gd name="T3" fmla="*/ 15 h 41"/>
                  <a:gd name="T4" fmla="*/ 16 w 35"/>
                  <a:gd name="T5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41">
                    <a:moveTo>
                      <a:pt x="16" y="4"/>
                    </a:moveTo>
                    <a:cubicBezTo>
                      <a:pt x="35" y="5"/>
                      <a:pt x="32" y="0"/>
                      <a:pt x="33" y="15"/>
                    </a:cubicBezTo>
                    <a:cubicBezTo>
                      <a:pt x="34" y="41"/>
                      <a:pt x="0" y="23"/>
                      <a:pt x="16" y="4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69">
                <a:extLst>
                  <a:ext uri="{FF2B5EF4-FFF2-40B4-BE49-F238E27FC236}">
                    <a16:creationId xmlns:a16="http://schemas.microsoft.com/office/drawing/2014/main" id="{9C8FA174-E0E4-49F2-A960-0BE48D301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63511" y="5654959"/>
                <a:ext cx="144445" cy="111796"/>
              </a:xfrm>
              <a:custGeom>
                <a:avLst/>
                <a:gdLst>
                  <a:gd name="T0" fmla="*/ 29 w 44"/>
                  <a:gd name="T1" fmla="*/ 0 h 37"/>
                  <a:gd name="T2" fmla="*/ 42 w 44"/>
                  <a:gd name="T3" fmla="*/ 21 h 37"/>
                  <a:gd name="T4" fmla="*/ 29 w 44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7">
                    <a:moveTo>
                      <a:pt x="29" y="0"/>
                    </a:moveTo>
                    <a:cubicBezTo>
                      <a:pt x="36" y="2"/>
                      <a:pt x="44" y="12"/>
                      <a:pt x="42" y="21"/>
                    </a:cubicBezTo>
                    <a:cubicBezTo>
                      <a:pt x="25" y="37"/>
                      <a:pt x="0" y="7"/>
                      <a:pt x="2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0">
                <a:extLst>
                  <a:ext uri="{FF2B5EF4-FFF2-40B4-BE49-F238E27FC236}">
                    <a16:creationId xmlns:a16="http://schemas.microsoft.com/office/drawing/2014/main" id="{9C475233-7BEF-47BB-8A48-185AF3BE7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27724" y="6246703"/>
                <a:ext cx="131153" cy="75890"/>
              </a:xfrm>
              <a:custGeom>
                <a:avLst/>
                <a:gdLst>
                  <a:gd name="T0" fmla="*/ 18 w 40"/>
                  <a:gd name="T1" fmla="*/ 0 h 25"/>
                  <a:gd name="T2" fmla="*/ 7 w 40"/>
                  <a:gd name="T3" fmla="*/ 21 h 25"/>
                  <a:gd name="T4" fmla="*/ 18 w 4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5">
                    <a:moveTo>
                      <a:pt x="18" y="0"/>
                    </a:moveTo>
                    <a:cubicBezTo>
                      <a:pt x="40" y="9"/>
                      <a:pt x="26" y="25"/>
                      <a:pt x="7" y="21"/>
                    </a:cubicBezTo>
                    <a:cubicBezTo>
                      <a:pt x="0" y="11"/>
                      <a:pt x="5" y="0"/>
                      <a:pt x="1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71">
                <a:extLst>
                  <a:ext uri="{FF2B5EF4-FFF2-40B4-BE49-F238E27FC236}">
                    <a16:creationId xmlns:a16="http://schemas.microsoft.com/office/drawing/2014/main" id="{015728E8-62B6-4217-B383-43AA084A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5054" y="5134309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6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39" y="3"/>
                      <a:pt x="40" y="30"/>
                      <a:pt x="16" y="26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72">
                <a:extLst>
                  <a:ext uri="{FF2B5EF4-FFF2-40B4-BE49-F238E27FC236}">
                    <a16:creationId xmlns:a16="http://schemas.microsoft.com/office/drawing/2014/main" id="{77D689AF-C161-494D-A4B8-B746B0A7D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1791" y="4907450"/>
                <a:ext cx="131153" cy="90579"/>
              </a:xfrm>
              <a:custGeom>
                <a:avLst/>
                <a:gdLst>
                  <a:gd name="T0" fmla="*/ 22 w 40"/>
                  <a:gd name="T1" fmla="*/ 0 h 30"/>
                  <a:gd name="T2" fmla="*/ 17 w 40"/>
                  <a:gd name="T3" fmla="*/ 26 h 30"/>
                  <a:gd name="T4" fmla="*/ 22 w 40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22" y="0"/>
                    </a:moveTo>
                    <a:cubicBezTo>
                      <a:pt x="40" y="1"/>
                      <a:pt x="40" y="30"/>
                      <a:pt x="17" y="26"/>
                    </a:cubicBezTo>
                    <a:cubicBezTo>
                      <a:pt x="0" y="7"/>
                      <a:pt x="15" y="5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3">
                <a:extLst>
                  <a:ext uri="{FF2B5EF4-FFF2-40B4-BE49-F238E27FC236}">
                    <a16:creationId xmlns:a16="http://schemas.microsoft.com/office/drawing/2014/main" id="{9BD9C1D5-8CC9-4FD9-8775-C51FE208D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76664" y="4407815"/>
                <a:ext cx="121406" cy="84051"/>
              </a:xfrm>
              <a:custGeom>
                <a:avLst/>
                <a:gdLst>
                  <a:gd name="T0" fmla="*/ 13 w 37"/>
                  <a:gd name="T1" fmla="*/ 2 h 28"/>
                  <a:gd name="T2" fmla="*/ 29 w 37"/>
                  <a:gd name="T3" fmla="*/ 9 h 28"/>
                  <a:gd name="T4" fmla="*/ 14 w 37"/>
                  <a:gd name="T5" fmla="*/ 28 h 28"/>
                  <a:gd name="T6" fmla="*/ 13 w 37"/>
                  <a:gd name="T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8">
                    <a:moveTo>
                      <a:pt x="13" y="2"/>
                    </a:moveTo>
                    <a:cubicBezTo>
                      <a:pt x="23" y="0"/>
                      <a:pt x="25" y="4"/>
                      <a:pt x="29" y="9"/>
                    </a:cubicBezTo>
                    <a:cubicBezTo>
                      <a:pt x="37" y="19"/>
                      <a:pt x="25" y="25"/>
                      <a:pt x="14" y="28"/>
                    </a:cubicBezTo>
                    <a:cubicBezTo>
                      <a:pt x="4" y="21"/>
                      <a:pt x="0" y="7"/>
                      <a:pt x="13" y="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74">
                <a:extLst>
                  <a:ext uri="{FF2B5EF4-FFF2-40B4-BE49-F238E27FC236}">
                    <a16:creationId xmlns:a16="http://schemas.microsoft.com/office/drawing/2014/main" id="{BE04C179-888B-4E0C-AB31-0DAEEDF7F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616" y="5988099"/>
                <a:ext cx="137356" cy="120771"/>
              </a:xfrm>
              <a:custGeom>
                <a:avLst/>
                <a:gdLst>
                  <a:gd name="T0" fmla="*/ 19 w 42"/>
                  <a:gd name="T1" fmla="*/ 0 h 40"/>
                  <a:gd name="T2" fmla="*/ 4 w 42"/>
                  <a:gd name="T3" fmla="*/ 19 h 40"/>
                  <a:gd name="T4" fmla="*/ 19 w 42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40">
                    <a:moveTo>
                      <a:pt x="19" y="0"/>
                    </a:moveTo>
                    <a:cubicBezTo>
                      <a:pt x="42" y="10"/>
                      <a:pt x="20" y="40"/>
                      <a:pt x="4" y="19"/>
                    </a:cubicBezTo>
                    <a:cubicBezTo>
                      <a:pt x="0" y="6"/>
                      <a:pt x="8" y="1"/>
                      <a:pt x="19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75">
                <a:extLst>
                  <a:ext uri="{FF2B5EF4-FFF2-40B4-BE49-F238E27FC236}">
                    <a16:creationId xmlns:a16="http://schemas.microsoft.com/office/drawing/2014/main" id="{6B7C84F5-868D-4805-9F83-C8A345D3D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39625" y="2442495"/>
                <a:ext cx="128495" cy="78339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3"/>
                      <a:pt x="34" y="25"/>
                      <a:pt x="19" y="26"/>
                    </a:cubicBezTo>
                    <a:cubicBezTo>
                      <a:pt x="0" y="19"/>
                      <a:pt x="7" y="3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77">
                <a:extLst>
                  <a:ext uri="{FF2B5EF4-FFF2-40B4-BE49-F238E27FC236}">
                    <a16:creationId xmlns:a16="http://schemas.microsoft.com/office/drawing/2014/main" id="{B86694F4-707C-4741-BA22-5E0CDF6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44871" y="3606778"/>
                <a:ext cx="151535" cy="75075"/>
              </a:xfrm>
              <a:custGeom>
                <a:avLst/>
                <a:gdLst>
                  <a:gd name="T0" fmla="*/ 23 w 46"/>
                  <a:gd name="T1" fmla="*/ 0 h 25"/>
                  <a:gd name="T2" fmla="*/ 29 w 46"/>
                  <a:gd name="T3" fmla="*/ 25 h 25"/>
                  <a:gd name="T4" fmla="*/ 23 w 46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5">
                    <a:moveTo>
                      <a:pt x="23" y="0"/>
                    </a:moveTo>
                    <a:cubicBezTo>
                      <a:pt x="33" y="1"/>
                      <a:pt x="46" y="21"/>
                      <a:pt x="29" y="25"/>
                    </a:cubicBezTo>
                    <a:cubicBezTo>
                      <a:pt x="10" y="23"/>
                      <a:pt x="0" y="9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85">
                <a:extLst>
                  <a:ext uri="{FF2B5EF4-FFF2-40B4-BE49-F238E27FC236}">
                    <a16:creationId xmlns:a16="http://schemas.microsoft.com/office/drawing/2014/main" id="{268A4DA4-E5A8-4031-8FB8-C1359830D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31130" y="6434597"/>
                <a:ext cx="127608" cy="97107"/>
              </a:xfrm>
              <a:custGeom>
                <a:avLst/>
                <a:gdLst>
                  <a:gd name="T0" fmla="*/ 21 w 39"/>
                  <a:gd name="T1" fmla="*/ 0 h 32"/>
                  <a:gd name="T2" fmla="*/ 13 w 39"/>
                  <a:gd name="T3" fmla="*/ 20 h 32"/>
                  <a:gd name="T4" fmla="*/ 21 w 39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2">
                    <a:moveTo>
                      <a:pt x="21" y="0"/>
                    </a:moveTo>
                    <a:cubicBezTo>
                      <a:pt x="39" y="2"/>
                      <a:pt x="32" y="32"/>
                      <a:pt x="13" y="20"/>
                    </a:cubicBezTo>
                    <a:cubicBezTo>
                      <a:pt x="3" y="23"/>
                      <a:pt x="0" y="1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87">
                <a:extLst>
                  <a:ext uri="{FF2B5EF4-FFF2-40B4-BE49-F238E27FC236}">
                    <a16:creationId xmlns:a16="http://schemas.microsoft.com/office/drawing/2014/main" id="{2CB62FF0-AEEA-45FC-9BD0-2D100F390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218609" y="6657631"/>
                <a:ext cx="134697" cy="90579"/>
              </a:xfrm>
              <a:custGeom>
                <a:avLst/>
                <a:gdLst>
                  <a:gd name="T0" fmla="*/ 27 w 41"/>
                  <a:gd name="T1" fmla="*/ 0 h 30"/>
                  <a:gd name="T2" fmla="*/ 41 w 41"/>
                  <a:gd name="T3" fmla="*/ 19 h 30"/>
                  <a:gd name="T4" fmla="*/ 27 w 4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0">
                    <a:moveTo>
                      <a:pt x="27" y="0"/>
                    </a:moveTo>
                    <a:cubicBezTo>
                      <a:pt x="35" y="0"/>
                      <a:pt x="40" y="11"/>
                      <a:pt x="41" y="19"/>
                    </a:cubicBezTo>
                    <a:cubicBezTo>
                      <a:pt x="21" y="30"/>
                      <a:pt x="0" y="10"/>
                      <a:pt x="2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88">
                <a:extLst>
                  <a:ext uri="{FF2B5EF4-FFF2-40B4-BE49-F238E27FC236}">
                    <a16:creationId xmlns:a16="http://schemas.microsoft.com/office/drawing/2014/main" id="{753DCB44-0E85-4770-A989-F1B86F20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319170" y="5704047"/>
                <a:ext cx="6204" cy="6527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91">
                <a:extLst>
                  <a:ext uri="{FF2B5EF4-FFF2-40B4-BE49-F238E27FC236}">
                    <a16:creationId xmlns:a16="http://schemas.microsoft.com/office/drawing/2014/main" id="{5DA00070-D353-48A9-AFBD-9305424EB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58166" y="2764083"/>
                <a:ext cx="118747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0" y="1"/>
                      <a:pt x="36" y="24"/>
                      <a:pt x="21" y="27"/>
                    </a:cubicBezTo>
                    <a:cubicBezTo>
                      <a:pt x="1" y="26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92">
                <a:extLst>
                  <a:ext uri="{FF2B5EF4-FFF2-40B4-BE49-F238E27FC236}">
                    <a16:creationId xmlns:a16="http://schemas.microsoft.com/office/drawing/2014/main" id="{FEF02EE7-A1CD-4F49-9BBC-4F845786B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7206" y="2420506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93">
                <a:extLst>
                  <a:ext uri="{FF2B5EF4-FFF2-40B4-BE49-F238E27FC236}">
                    <a16:creationId xmlns:a16="http://schemas.microsoft.com/office/drawing/2014/main" id="{D94FF856-CBC2-4F9B-8C88-0A61402F9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6708" y="3285274"/>
                <a:ext cx="127608" cy="79154"/>
              </a:xfrm>
              <a:custGeom>
                <a:avLst/>
                <a:gdLst>
                  <a:gd name="T0" fmla="*/ 23 w 39"/>
                  <a:gd name="T1" fmla="*/ 0 h 26"/>
                  <a:gd name="T2" fmla="*/ 19 w 39"/>
                  <a:gd name="T3" fmla="*/ 26 h 26"/>
                  <a:gd name="T4" fmla="*/ 23 w 3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6">
                    <a:moveTo>
                      <a:pt x="23" y="0"/>
                    </a:moveTo>
                    <a:cubicBezTo>
                      <a:pt x="39" y="4"/>
                      <a:pt x="34" y="25"/>
                      <a:pt x="19" y="26"/>
                    </a:cubicBezTo>
                    <a:cubicBezTo>
                      <a:pt x="0" y="20"/>
                      <a:pt x="7" y="4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94">
                <a:extLst>
                  <a:ext uri="{FF2B5EF4-FFF2-40B4-BE49-F238E27FC236}">
                    <a16:creationId xmlns:a16="http://schemas.microsoft.com/office/drawing/2014/main" id="{AB7BC1C0-67DD-44B3-AEF8-3046B55C1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01814" y="5367453"/>
                <a:ext cx="138242" cy="102819"/>
              </a:xfrm>
              <a:custGeom>
                <a:avLst/>
                <a:gdLst>
                  <a:gd name="T0" fmla="*/ 29 w 42"/>
                  <a:gd name="T1" fmla="*/ 1 h 34"/>
                  <a:gd name="T2" fmla="*/ 40 w 42"/>
                  <a:gd name="T3" fmla="*/ 20 h 34"/>
                  <a:gd name="T4" fmla="*/ 29 w 42"/>
                  <a:gd name="T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4">
                    <a:moveTo>
                      <a:pt x="29" y="1"/>
                    </a:moveTo>
                    <a:cubicBezTo>
                      <a:pt x="38" y="0"/>
                      <a:pt x="42" y="12"/>
                      <a:pt x="40" y="20"/>
                    </a:cubicBezTo>
                    <a:cubicBezTo>
                      <a:pt x="22" y="34"/>
                      <a:pt x="0" y="9"/>
                      <a:pt x="2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95">
                <a:extLst>
                  <a:ext uri="{FF2B5EF4-FFF2-40B4-BE49-F238E27FC236}">
                    <a16:creationId xmlns:a16="http://schemas.microsoft.com/office/drawing/2014/main" id="{79D1FD88-FD27-4B5E-9EC2-911808A05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0165" y="3055861"/>
                <a:ext cx="117860" cy="81603"/>
              </a:xfrm>
              <a:custGeom>
                <a:avLst/>
                <a:gdLst>
                  <a:gd name="T0" fmla="*/ 19 w 36"/>
                  <a:gd name="T1" fmla="*/ 1 h 27"/>
                  <a:gd name="T2" fmla="*/ 21 w 36"/>
                  <a:gd name="T3" fmla="*/ 27 h 27"/>
                  <a:gd name="T4" fmla="*/ 19 w 36"/>
                  <a:gd name="T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7">
                    <a:moveTo>
                      <a:pt x="19" y="1"/>
                    </a:moveTo>
                    <a:cubicBezTo>
                      <a:pt x="31" y="2"/>
                      <a:pt x="36" y="24"/>
                      <a:pt x="21" y="27"/>
                    </a:cubicBezTo>
                    <a:cubicBezTo>
                      <a:pt x="1" y="27"/>
                      <a:pt x="0" y="0"/>
                      <a:pt x="1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96">
                <a:extLst>
                  <a:ext uri="{FF2B5EF4-FFF2-40B4-BE49-F238E27FC236}">
                    <a16:creationId xmlns:a16="http://schemas.microsoft.com/office/drawing/2014/main" id="{C7DE49B6-A789-40DB-B057-37DCE5E41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85551" y="3575426"/>
                <a:ext cx="147104" cy="108531"/>
              </a:xfrm>
              <a:custGeom>
                <a:avLst/>
                <a:gdLst>
                  <a:gd name="T0" fmla="*/ 28 w 45"/>
                  <a:gd name="T1" fmla="*/ 0 h 36"/>
                  <a:gd name="T2" fmla="*/ 41 w 45"/>
                  <a:gd name="T3" fmla="*/ 20 h 36"/>
                  <a:gd name="T4" fmla="*/ 28 w 4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36">
                    <a:moveTo>
                      <a:pt x="28" y="0"/>
                    </a:moveTo>
                    <a:cubicBezTo>
                      <a:pt x="32" y="0"/>
                      <a:pt x="45" y="13"/>
                      <a:pt x="41" y="20"/>
                    </a:cubicBezTo>
                    <a:cubicBezTo>
                      <a:pt x="24" y="36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97">
                <a:extLst>
                  <a:ext uri="{FF2B5EF4-FFF2-40B4-BE49-F238E27FC236}">
                    <a16:creationId xmlns:a16="http://schemas.microsoft.com/office/drawing/2014/main" id="{5873829D-5204-48B1-8271-B803682D8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54863" y="4784277"/>
                <a:ext cx="190526" cy="121588"/>
              </a:xfrm>
              <a:custGeom>
                <a:avLst/>
                <a:gdLst>
                  <a:gd name="T0" fmla="*/ 42 w 58"/>
                  <a:gd name="T1" fmla="*/ 0 h 40"/>
                  <a:gd name="T2" fmla="*/ 53 w 58"/>
                  <a:gd name="T3" fmla="*/ 17 h 40"/>
                  <a:gd name="T4" fmla="*/ 42 w 58"/>
                  <a:gd name="T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40">
                    <a:moveTo>
                      <a:pt x="42" y="0"/>
                    </a:moveTo>
                    <a:cubicBezTo>
                      <a:pt x="52" y="0"/>
                      <a:pt x="50" y="9"/>
                      <a:pt x="53" y="17"/>
                    </a:cubicBezTo>
                    <a:cubicBezTo>
                      <a:pt x="58" y="40"/>
                      <a:pt x="0" y="6"/>
                      <a:pt x="4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98">
                <a:extLst>
                  <a:ext uri="{FF2B5EF4-FFF2-40B4-BE49-F238E27FC236}">
                    <a16:creationId xmlns:a16="http://schemas.microsoft.com/office/drawing/2014/main" id="{26F30F65-64C8-44FB-B6BD-0BBAFA3B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7348" y="4265818"/>
                <a:ext cx="147990" cy="79154"/>
              </a:xfrm>
              <a:custGeom>
                <a:avLst/>
                <a:gdLst>
                  <a:gd name="T0" fmla="*/ 23 w 45"/>
                  <a:gd name="T1" fmla="*/ 0 h 26"/>
                  <a:gd name="T2" fmla="*/ 30 w 45"/>
                  <a:gd name="T3" fmla="*/ 26 h 26"/>
                  <a:gd name="T4" fmla="*/ 23 w 45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6">
                    <a:moveTo>
                      <a:pt x="23" y="0"/>
                    </a:moveTo>
                    <a:cubicBezTo>
                      <a:pt x="33" y="2"/>
                      <a:pt x="45" y="21"/>
                      <a:pt x="30" y="26"/>
                    </a:cubicBezTo>
                    <a:cubicBezTo>
                      <a:pt x="10" y="24"/>
                      <a:pt x="0" y="8"/>
                      <a:pt x="23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99">
                <a:extLst>
                  <a:ext uri="{FF2B5EF4-FFF2-40B4-BE49-F238E27FC236}">
                    <a16:creationId xmlns:a16="http://schemas.microsoft.com/office/drawing/2014/main" id="{193BEA64-7498-46F1-85CC-A5C96EC9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40243" y="4473676"/>
                <a:ext cx="219770" cy="121588"/>
              </a:xfrm>
              <a:custGeom>
                <a:avLst/>
                <a:gdLst>
                  <a:gd name="T0" fmla="*/ 36 w 67"/>
                  <a:gd name="T1" fmla="*/ 0 h 40"/>
                  <a:gd name="T2" fmla="*/ 44 w 67"/>
                  <a:gd name="T3" fmla="*/ 2 h 40"/>
                  <a:gd name="T4" fmla="*/ 31 w 67"/>
                  <a:gd name="T5" fmla="*/ 2 h 40"/>
                  <a:gd name="T6" fmla="*/ 36 w 67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0">
                    <a:moveTo>
                      <a:pt x="36" y="0"/>
                    </a:moveTo>
                    <a:cubicBezTo>
                      <a:pt x="39" y="3"/>
                      <a:pt x="41" y="0"/>
                      <a:pt x="44" y="2"/>
                    </a:cubicBezTo>
                    <a:cubicBezTo>
                      <a:pt x="67" y="40"/>
                      <a:pt x="0" y="25"/>
                      <a:pt x="31" y="2"/>
                    </a:cubicBezTo>
                    <a:cubicBezTo>
                      <a:pt x="24" y="11"/>
                      <a:pt x="31" y="5"/>
                      <a:pt x="3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100">
                <a:extLst>
                  <a:ext uri="{FF2B5EF4-FFF2-40B4-BE49-F238E27FC236}">
                    <a16:creationId xmlns:a16="http://schemas.microsoft.com/office/drawing/2014/main" id="{B0C67838-49E2-4B6A-AC69-3A6B791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9752" y="3894259"/>
                <a:ext cx="128495" cy="93843"/>
              </a:xfrm>
              <a:custGeom>
                <a:avLst/>
                <a:gdLst>
                  <a:gd name="T0" fmla="*/ 28 w 39"/>
                  <a:gd name="T1" fmla="*/ 1 h 31"/>
                  <a:gd name="T2" fmla="*/ 39 w 39"/>
                  <a:gd name="T3" fmla="*/ 21 h 31"/>
                  <a:gd name="T4" fmla="*/ 28 w 39"/>
                  <a:gd name="T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1">
                    <a:moveTo>
                      <a:pt x="28" y="1"/>
                    </a:moveTo>
                    <a:cubicBezTo>
                      <a:pt x="38" y="0"/>
                      <a:pt x="38" y="12"/>
                      <a:pt x="39" y="21"/>
                    </a:cubicBezTo>
                    <a:cubicBezTo>
                      <a:pt x="18" y="31"/>
                      <a:pt x="0" y="12"/>
                      <a:pt x="28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101">
                <a:extLst>
                  <a:ext uri="{FF2B5EF4-FFF2-40B4-BE49-F238E27FC236}">
                    <a16:creationId xmlns:a16="http://schemas.microsoft.com/office/drawing/2014/main" id="{49A20809-A2DD-4085-B78C-B4BA41E97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4469" y="5102465"/>
                <a:ext cx="138242" cy="81603"/>
              </a:xfrm>
              <a:custGeom>
                <a:avLst/>
                <a:gdLst>
                  <a:gd name="T0" fmla="*/ 22 w 42"/>
                  <a:gd name="T1" fmla="*/ 0 h 27"/>
                  <a:gd name="T2" fmla="*/ 14 w 42"/>
                  <a:gd name="T3" fmla="*/ 25 h 27"/>
                  <a:gd name="T4" fmla="*/ 22 w 42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27">
                    <a:moveTo>
                      <a:pt x="22" y="0"/>
                    </a:moveTo>
                    <a:cubicBezTo>
                      <a:pt x="42" y="7"/>
                      <a:pt x="28" y="27"/>
                      <a:pt x="14" y="25"/>
                    </a:cubicBezTo>
                    <a:cubicBezTo>
                      <a:pt x="0" y="18"/>
                      <a:pt x="9" y="2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102">
                <a:extLst>
                  <a:ext uri="{FF2B5EF4-FFF2-40B4-BE49-F238E27FC236}">
                    <a16:creationId xmlns:a16="http://schemas.microsoft.com/office/drawing/2014/main" id="{B775045C-37C7-4493-8D9C-9F99C55F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90648" y="5662850"/>
                <a:ext cx="121406" cy="99554"/>
              </a:xfrm>
              <a:custGeom>
                <a:avLst/>
                <a:gdLst>
                  <a:gd name="T0" fmla="*/ 21 w 37"/>
                  <a:gd name="T1" fmla="*/ 0 h 33"/>
                  <a:gd name="T2" fmla="*/ 19 w 37"/>
                  <a:gd name="T3" fmla="*/ 23 h 33"/>
                  <a:gd name="T4" fmla="*/ 21 w 37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33">
                    <a:moveTo>
                      <a:pt x="21" y="0"/>
                    </a:moveTo>
                    <a:cubicBezTo>
                      <a:pt x="37" y="0"/>
                      <a:pt x="29" y="33"/>
                      <a:pt x="19" y="23"/>
                    </a:cubicBezTo>
                    <a:cubicBezTo>
                      <a:pt x="0" y="30"/>
                      <a:pt x="3" y="0"/>
                      <a:pt x="2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103">
                <a:extLst>
                  <a:ext uri="{FF2B5EF4-FFF2-40B4-BE49-F238E27FC236}">
                    <a16:creationId xmlns:a16="http://schemas.microsoft.com/office/drawing/2014/main" id="{A3BE9A7E-1BA8-46F8-B318-E2ECCBFDC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73556" y="5933272"/>
                <a:ext cx="140901" cy="102819"/>
              </a:xfrm>
              <a:custGeom>
                <a:avLst/>
                <a:gdLst>
                  <a:gd name="T0" fmla="*/ 28 w 43"/>
                  <a:gd name="T1" fmla="*/ 0 h 34"/>
                  <a:gd name="T2" fmla="*/ 41 w 43"/>
                  <a:gd name="T3" fmla="*/ 21 h 34"/>
                  <a:gd name="T4" fmla="*/ 28 w 43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34">
                    <a:moveTo>
                      <a:pt x="28" y="0"/>
                    </a:moveTo>
                    <a:cubicBezTo>
                      <a:pt x="35" y="1"/>
                      <a:pt x="43" y="11"/>
                      <a:pt x="41" y="21"/>
                    </a:cubicBezTo>
                    <a:cubicBezTo>
                      <a:pt x="23" y="34"/>
                      <a:pt x="0" y="7"/>
                      <a:pt x="28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104">
                <a:extLst>
                  <a:ext uri="{FF2B5EF4-FFF2-40B4-BE49-F238E27FC236}">
                    <a16:creationId xmlns:a16="http://schemas.microsoft.com/office/drawing/2014/main" id="{5F1ADC58-BB04-4DC8-AABD-162D83F27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9016" y="2464185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113">
                <a:extLst>
                  <a:ext uri="{FF2B5EF4-FFF2-40B4-BE49-F238E27FC236}">
                    <a16:creationId xmlns:a16="http://schemas.microsoft.com/office/drawing/2014/main" id="{F994FC45-8DC0-49B0-A05A-B2B1878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0357" y="4852103"/>
                <a:ext cx="9748" cy="897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14">
                <a:extLst>
                  <a:ext uri="{FF2B5EF4-FFF2-40B4-BE49-F238E27FC236}">
                    <a16:creationId xmlns:a16="http://schemas.microsoft.com/office/drawing/2014/main" id="{B0DFE4B7-ABE2-4D83-A5BC-2100890C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43761" y="3618418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115">
                <a:extLst>
                  <a:ext uri="{FF2B5EF4-FFF2-40B4-BE49-F238E27FC236}">
                    <a16:creationId xmlns:a16="http://schemas.microsoft.com/office/drawing/2014/main" id="{3875A6F5-143B-4099-A2BA-B42D02981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38048" y="4281272"/>
                <a:ext cx="6204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117">
                <a:extLst>
                  <a:ext uri="{FF2B5EF4-FFF2-40B4-BE49-F238E27FC236}">
                    <a16:creationId xmlns:a16="http://schemas.microsoft.com/office/drawing/2014/main" id="{D55AA3FB-BBFD-48A5-A816-17F15A8BA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25365" y="5976951"/>
                <a:ext cx="7089" cy="571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118">
                <a:extLst>
                  <a:ext uri="{FF2B5EF4-FFF2-40B4-BE49-F238E27FC236}">
                    <a16:creationId xmlns:a16="http://schemas.microsoft.com/office/drawing/2014/main" id="{6069A188-5649-4675-BA50-263D0623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14781" y="6554638"/>
                <a:ext cx="131153" cy="96290"/>
              </a:xfrm>
              <a:custGeom>
                <a:avLst/>
                <a:gdLst>
                  <a:gd name="T0" fmla="*/ 22 w 40"/>
                  <a:gd name="T1" fmla="*/ 0 h 32"/>
                  <a:gd name="T2" fmla="*/ 16 w 40"/>
                  <a:gd name="T3" fmla="*/ 25 h 32"/>
                  <a:gd name="T4" fmla="*/ 22 w 4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2">
                    <a:moveTo>
                      <a:pt x="22" y="0"/>
                    </a:moveTo>
                    <a:cubicBezTo>
                      <a:pt x="40" y="3"/>
                      <a:pt x="40" y="32"/>
                      <a:pt x="16" y="25"/>
                    </a:cubicBezTo>
                    <a:cubicBezTo>
                      <a:pt x="0" y="7"/>
                      <a:pt x="14" y="4"/>
                      <a:pt x="22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119">
                <a:extLst>
                  <a:ext uri="{FF2B5EF4-FFF2-40B4-BE49-F238E27FC236}">
                    <a16:creationId xmlns:a16="http://schemas.microsoft.com/office/drawing/2014/main" id="{FC01152A-5489-44EF-B864-EC4DD7B31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5901455" y="6286263"/>
                <a:ext cx="127608" cy="150965"/>
              </a:xfrm>
              <a:custGeom>
                <a:avLst/>
                <a:gdLst>
                  <a:gd name="T0" fmla="*/ 13 w 39"/>
                  <a:gd name="T1" fmla="*/ 6 h 50"/>
                  <a:gd name="T2" fmla="*/ 0 w 39"/>
                  <a:gd name="T3" fmla="*/ 23 h 50"/>
                  <a:gd name="T4" fmla="*/ 13 w 39"/>
                  <a:gd name="T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0">
                    <a:moveTo>
                      <a:pt x="13" y="6"/>
                    </a:moveTo>
                    <a:cubicBezTo>
                      <a:pt x="39" y="10"/>
                      <a:pt x="16" y="50"/>
                      <a:pt x="0" y="23"/>
                    </a:cubicBezTo>
                    <a:cubicBezTo>
                      <a:pt x="1" y="0"/>
                      <a:pt x="5" y="14"/>
                      <a:pt x="13" y="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8">
                <a:extLst>
                  <a:ext uri="{FF2B5EF4-FFF2-40B4-BE49-F238E27FC236}">
                    <a16:creationId xmlns:a16="http://schemas.microsoft.com/office/drawing/2014/main" id="{D3CAA289-9C0C-490A-9768-49BBD637B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582287" y="34906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8">
                <a:extLst>
                  <a:ext uri="{FF2B5EF4-FFF2-40B4-BE49-F238E27FC236}">
                    <a16:creationId xmlns:a16="http://schemas.microsoft.com/office/drawing/2014/main" id="{0ACB33D8-7879-498C-8BC7-4C4F6ECE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082464" y="97108"/>
                <a:ext cx="131153" cy="88130"/>
              </a:xfrm>
              <a:custGeom>
                <a:avLst/>
                <a:gdLst>
                  <a:gd name="T0" fmla="*/ 26 w 40"/>
                  <a:gd name="T1" fmla="*/ 0 h 29"/>
                  <a:gd name="T2" fmla="*/ 39 w 40"/>
                  <a:gd name="T3" fmla="*/ 20 h 29"/>
                  <a:gd name="T4" fmla="*/ 26 w 4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9">
                    <a:moveTo>
                      <a:pt x="26" y="0"/>
                    </a:moveTo>
                    <a:cubicBezTo>
                      <a:pt x="34" y="0"/>
                      <a:pt x="40" y="10"/>
                      <a:pt x="39" y="20"/>
                    </a:cubicBezTo>
                    <a:cubicBezTo>
                      <a:pt x="17" y="29"/>
                      <a:pt x="0" y="10"/>
                      <a:pt x="2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106">
                <a:extLst>
                  <a:ext uri="{FF2B5EF4-FFF2-40B4-BE49-F238E27FC236}">
                    <a16:creationId xmlns:a16="http://schemas.microsoft.com/office/drawing/2014/main" id="{A6BB204E-D937-4C4D-BCB6-DF9F7A406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6741618" y="6714098"/>
                <a:ext cx="134697" cy="97107"/>
              </a:xfrm>
              <a:custGeom>
                <a:avLst/>
                <a:gdLst>
                  <a:gd name="T0" fmla="*/ 25 w 41"/>
                  <a:gd name="T1" fmla="*/ 0 h 32"/>
                  <a:gd name="T2" fmla="*/ 4 w 41"/>
                  <a:gd name="T3" fmla="*/ 18 h 32"/>
                  <a:gd name="T4" fmla="*/ 25 w 4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32">
                    <a:moveTo>
                      <a:pt x="25" y="0"/>
                    </a:moveTo>
                    <a:cubicBezTo>
                      <a:pt x="41" y="13"/>
                      <a:pt x="15" y="32"/>
                      <a:pt x="4" y="18"/>
                    </a:cubicBezTo>
                    <a:cubicBezTo>
                      <a:pt x="0" y="5"/>
                      <a:pt x="15" y="0"/>
                      <a:pt x="2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0" name="Freeform 8">
              <a:extLst>
                <a:ext uri="{FF2B5EF4-FFF2-40B4-BE49-F238E27FC236}">
                  <a16:creationId xmlns:a16="http://schemas.microsoft.com/office/drawing/2014/main" id="{EF447936-9AA6-4873-BD6B-3A7DBBCF4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3502" y="7475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43">
              <a:extLst>
                <a:ext uri="{FF2B5EF4-FFF2-40B4-BE49-F238E27FC236}">
                  <a16:creationId xmlns:a16="http://schemas.microsoft.com/office/drawing/2014/main" id="{CC3E0D11-92C6-4141-B7C5-5B8BA0E4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875" y="600071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51">
              <a:extLst>
                <a:ext uri="{FF2B5EF4-FFF2-40B4-BE49-F238E27FC236}">
                  <a16:creationId xmlns:a16="http://schemas.microsoft.com/office/drawing/2014/main" id="{CA82DB1A-E0D4-4D6D-A64A-868014C79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382" y="577584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52">
              <a:extLst>
                <a:ext uri="{FF2B5EF4-FFF2-40B4-BE49-F238E27FC236}">
                  <a16:creationId xmlns:a16="http://schemas.microsoft.com/office/drawing/2014/main" id="{79E9E5C1-D60A-4EA8-9C04-15595A7BB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8609" y="64345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3">
              <a:extLst>
                <a:ext uri="{FF2B5EF4-FFF2-40B4-BE49-F238E27FC236}">
                  <a16:creationId xmlns:a16="http://schemas.microsoft.com/office/drawing/2014/main" id="{BAD910CD-D57C-45DA-8A9B-5E3CD57EA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890" y="5548501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54">
              <a:extLst>
                <a:ext uri="{FF2B5EF4-FFF2-40B4-BE49-F238E27FC236}">
                  <a16:creationId xmlns:a16="http://schemas.microsoft.com/office/drawing/2014/main" id="{5402826A-583C-4667-AEF8-DAA426928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8217" y="621571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55">
              <a:extLst>
                <a:ext uri="{FF2B5EF4-FFF2-40B4-BE49-F238E27FC236}">
                  <a16:creationId xmlns:a16="http://schemas.microsoft.com/office/drawing/2014/main" id="{4E02EBB7-1EC6-4320-B9C9-64E237CB9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6485" y="534869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6">
              <a:extLst>
                <a:ext uri="{FF2B5EF4-FFF2-40B4-BE49-F238E27FC236}">
                  <a16:creationId xmlns:a16="http://schemas.microsoft.com/office/drawing/2014/main" id="{C62D78D2-A229-4811-9BFA-43C28BC02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9447" y="4515392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57">
              <a:extLst>
                <a:ext uri="{FF2B5EF4-FFF2-40B4-BE49-F238E27FC236}">
                  <a16:creationId xmlns:a16="http://schemas.microsoft.com/office/drawing/2014/main" id="{50D562C1-4FFF-4863-9D92-339D7D867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0588" y="511446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59">
              <a:extLst>
                <a:ext uri="{FF2B5EF4-FFF2-40B4-BE49-F238E27FC236}">
                  <a16:creationId xmlns:a16="http://schemas.microsoft.com/office/drawing/2014/main" id="{49EA74AB-1F40-426C-9606-B571634E0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7517" y="665874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60">
              <a:extLst>
                <a:ext uri="{FF2B5EF4-FFF2-40B4-BE49-F238E27FC236}">
                  <a16:creationId xmlns:a16="http://schemas.microsoft.com/office/drawing/2014/main" id="{24E43341-2786-439A-990F-D4DA15299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50066" y="48125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61">
              <a:extLst>
                <a:ext uri="{FF2B5EF4-FFF2-40B4-BE49-F238E27FC236}">
                  <a16:creationId xmlns:a16="http://schemas.microsoft.com/office/drawing/2014/main" id="{C301CB0C-1558-41B4-B70E-2CC306AB5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7683" y="492022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78">
              <a:extLst>
                <a:ext uri="{FF2B5EF4-FFF2-40B4-BE49-F238E27FC236}">
                  <a16:creationId xmlns:a16="http://schemas.microsoft.com/office/drawing/2014/main" id="{9EFD2F56-A311-4A9C-98DB-DD899F845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3283" y="608534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79">
              <a:extLst>
                <a:ext uri="{FF2B5EF4-FFF2-40B4-BE49-F238E27FC236}">
                  <a16:creationId xmlns:a16="http://schemas.microsoft.com/office/drawing/2014/main" id="{EB1A7473-AA51-43BA-A524-59689C5D4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4838" y="58600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80">
              <a:extLst>
                <a:ext uri="{FF2B5EF4-FFF2-40B4-BE49-F238E27FC236}">
                  <a16:creationId xmlns:a16="http://schemas.microsoft.com/office/drawing/2014/main" id="{515EE26E-DD80-4E28-A9E4-E3C1C9593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89291" y="562547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1">
              <a:extLst>
                <a:ext uri="{FF2B5EF4-FFF2-40B4-BE49-F238E27FC236}">
                  <a16:creationId xmlns:a16="http://schemas.microsoft.com/office/drawing/2014/main" id="{6CA0BB20-E66B-4B1E-A334-03D3C7922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0291" y="45879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82">
              <a:extLst>
                <a:ext uri="{FF2B5EF4-FFF2-40B4-BE49-F238E27FC236}">
                  <a16:creationId xmlns:a16="http://schemas.microsoft.com/office/drawing/2014/main" id="{927E0985-C47E-44F1-874C-8067B5FEE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861" y="483161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3">
              <a:extLst>
                <a:ext uri="{FF2B5EF4-FFF2-40B4-BE49-F238E27FC236}">
                  <a16:creationId xmlns:a16="http://schemas.microsoft.com/office/drawing/2014/main" id="{F9046F3A-DBB1-4C4D-8D5B-82B836FE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19646" y="5058270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4">
              <a:extLst>
                <a:ext uri="{FF2B5EF4-FFF2-40B4-BE49-F238E27FC236}">
                  <a16:creationId xmlns:a16="http://schemas.microsoft.com/office/drawing/2014/main" id="{FE7EE438-DD14-4738-A241-20B943B35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8630" y="627687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6">
              <a:extLst>
                <a:ext uri="{FF2B5EF4-FFF2-40B4-BE49-F238E27FC236}">
                  <a16:creationId xmlns:a16="http://schemas.microsoft.com/office/drawing/2014/main" id="{CCD6D4A0-93F3-450E-855C-A0EABF82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208" y="670718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9">
              <a:extLst>
                <a:ext uri="{FF2B5EF4-FFF2-40B4-BE49-F238E27FC236}">
                  <a16:creationId xmlns:a16="http://schemas.microsoft.com/office/drawing/2014/main" id="{FFC49BA2-2C2F-4532-8C33-1DB7C24A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0314" y="533508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90">
              <a:extLst>
                <a:ext uri="{FF2B5EF4-FFF2-40B4-BE49-F238E27FC236}">
                  <a16:creationId xmlns:a16="http://schemas.microsoft.com/office/drawing/2014/main" id="{B9C3E3E0-3543-4DB4-9553-C483590B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94500" y="4796228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5">
              <a:extLst>
                <a:ext uri="{FF2B5EF4-FFF2-40B4-BE49-F238E27FC236}">
                  <a16:creationId xmlns:a16="http://schemas.microsoft.com/office/drawing/2014/main" id="{D1611641-4970-4C93-B005-82D774C7A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2851" y="480648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6">
              <a:extLst>
                <a:ext uri="{FF2B5EF4-FFF2-40B4-BE49-F238E27FC236}">
                  <a16:creationId xmlns:a16="http://schemas.microsoft.com/office/drawing/2014/main" id="{40083E90-33FD-4861-8B17-340056901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418" y="61952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7">
              <a:extLst>
                <a:ext uri="{FF2B5EF4-FFF2-40B4-BE49-F238E27FC236}">
                  <a16:creationId xmlns:a16="http://schemas.microsoft.com/office/drawing/2014/main" id="{94952852-5E0A-47E7-B0C6-F92962CC2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4157" y="45308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8">
              <a:extLst>
                <a:ext uri="{FF2B5EF4-FFF2-40B4-BE49-F238E27FC236}">
                  <a16:creationId xmlns:a16="http://schemas.microsoft.com/office/drawing/2014/main" id="{3EA0ADD2-2C5C-4EBB-AC72-FE268D4C6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75038" y="559196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9">
              <a:extLst>
                <a:ext uri="{FF2B5EF4-FFF2-40B4-BE49-F238E27FC236}">
                  <a16:creationId xmlns:a16="http://schemas.microsoft.com/office/drawing/2014/main" id="{CCF7EDDF-9DA6-4F4F-A8D9-6F9D608F9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59054" y="509635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10">
              <a:extLst>
                <a:ext uri="{FF2B5EF4-FFF2-40B4-BE49-F238E27FC236}">
                  <a16:creationId xmlns:a16="http://schemas.microsoft.com/office/drawing/2014/main" id="{B4ACE8BD-5655-44BC-9DD6-5791448B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3" y="642598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1">
              <a:extLst>
                <a:ext uri="{FF2B5EF4-FFF2-40B4-BE49-F238E27FC236}">
                  <a16:creationId xmlns:a16="http://schemas.microsoft.com/office/drawing/2014/main" id="{6C8B78B0-ADF5-4E39-8488-83382AF0D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039" y="536541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12">
              <a:extLst>
                <a:ext uri="{FF2B5EF4-FFF2-40B4-BE49-F238E27FC236}">
                  <a16:creationId xmlns:a16="http://schemas.microsoft.com/office/drawing/2014/main" id="{07597995-748E-4B55-A4B9-DF71D49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7829" y="58897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28639BDB-3882-43F7-93C4-66E9F7E41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021" y="347919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8A0AF7DA-1B05-49CD-8367-3C63151C3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18" y="24188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9F93108D-4661-454E-8F6E-63F910B1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49926" y="141259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87E22E6B-5EC7-473E-9BDF-DDAA9A6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3732" y="186616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6">
              <a:extLst>
                <a:ext uri="{FF2B5EF4-FFF2-40B4-BE49-F238E27FC236}">
                  <a16:creationId xmlns:a16="http://schemas.microsoft.com/office/drawing/2014/main" id="{CADF4DD2-27C7-454B-9F32-B2707E0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73193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718D23B6-4347-4B9E-B3EF-A0A9A13E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89866" y="3699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D1448697-37CA-47CF-8C3D-F2DF2383A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69791" y="1911761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F5D8564C-C91F-4081-B3D0-99AC95260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4138" y="165839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E0DFDBCB-F6B7-4C88-8692-AA6C4631E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5630" y="42016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03DC3BAD-FDE4-4699-A9B7-0EAF537E3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2389" y="52440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74D2A2BB-B355-444B-A825-BC3124E7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07663" y="6346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6BA13D45-647D-469B-A330-6A1E7C30C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3723" y="271573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5">
              <a:extLst>
                <a:ext uri="{FF2B5EF4-FFF2-40B4-BE49-F238E27FC236}">
                  <a16:creationId xmlns:a16="http://schemas.microsoft.com/office/drawing/2014/main" id="{582FD052-32A0-4DE5-8E13-61623B62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2582" y="104031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B568485A-4DD9-45DC-A69C-52B08C6E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76562" y="396907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F0289B14-9A38-4873-B5E4-B2AF9B9F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91833" y="2953392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4DFB9DAA-1189-41D2-B2DA-A0C618361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0754" y="318604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CA0ECA5A-2C52-4A35-9066-80A01F7E0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8344" y="29193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2">
              <a:extLst>
                <a:ext uri="{FF2B5EF4-FFF2-40B4-BE49-F238E27FC236}">
                  <a16:creationId xmlns:a16="http://schemas.microsoft.com/office/drawing/2014/main" id="{3969E6EE-0CB6-4C99-A3B8-422FBD6D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03486" y="385581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3">
              <a:extLst>
                <a:ext uri="{FF2B5EF4-FFF2-40B4-BE49-F238E27FC236}">
                  <a16:creationId xmlns:a16="http://schemas.microsoft.com/office/drawing/2014/main" id="{A2C89BE4-E8EA-4862-A49F-74E984B4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1370" y="2668238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4">
              <a:extLst>
                <a:ext uri="{FF2B5EF4-FFF2-40B4-BE49-F238E27FC236}">
                  <a16:creationId xmlns:a16="http://schemas.microsoft.com/office/drawing/2014/main" id="{78DD5330-374E-43EA-B7D6-10BA1F276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37469" y="409882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5">
              <a:extLst>
                <a:ext uri="{FF2B5EF4-FFF2-40B4-BE49-F238E27FC236}">
                  <a16:creationId xmlns:a16="http://schemas.microsoft.com/office/drawing/2014/main" id="{EBC8CDE9-3229-43F8-A3C1-47A48F36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2788" y="2976026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6">
              <a:extLst>
                <a:ext uri="{FF2B5EF4-FFF2-40B4-BE49-F238E27FC236}">
                  <a16:creationId xmlns:a16="http://schemas.microsoft.com/office/drawing/2014/main" id="{623FE43E-D941-409A-8679-EACA2401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259" y="1396948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67">
              <a:extLst>
                <a:ext uri="{FF2B5EF4-FFF2-40B4-BE49-F238E27FC236}">
                  <a16:creationId xmlns:a16="http://schemas.microsoft.com/office/drawing/2014/main" id="{1240FB87-B56D-42D4-BB5C-D35C7FB3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8495" y="2174398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8">
              <a:extLst>
                <a:ext uri="{FF2B5EF4-FFF2-40B4-BE49-F238E27FC236}">
                  <a16:creationId xmlns:a16="http://schemas.microsoft.com/office/drawing/2014/main" id="{0E8F864D-8E69-4D35-9BEA-5BC7B031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3642" y="35114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69">
              <a:extLst>
                <a:ext uri="{FF2B5EF4-FFF2-40B4-BE49-F238E27FC236}">
                  <a16:creationId xmlns:a16="http://schemas.microsoft.com/office/drawing/2014/main" id="{961ED267-A8A8-4A92-AA7D-130EF69D7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5142" y="1114703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70">
              <a:extLst>
                <a:ext uri="{FF2B5EF4-FFF2-40B4-BE49-F238E27FC236}">
                  <a16:creationId xmlns:a16="http://schemas.microsoft.com/office/drawing/2014/main" id="{D73E611B-EF5E-4E4B-93BA-0BAD56982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21" y="55886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71">
              <a:extLst>
                <a:ext uri="{FF2B5EF4-FFF2-40B4-BE49-F238E27FC236}">
                  <a16:creationId xmlns:a16="http://schemas.microsoft.com/office/drawing/2014/main" id="{6A5AADC7-B0CE-4F14-A4FE-B5F852D41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6891" y="165657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72">
              <a:extLst>
                <a:ext uri="{FF2B5EF4-FFF2-40B4-BE49-F238E27FC236}">
                  <a16:creationId xmlns:a16="http://schemas.microsoft.com/office/drawing/2014/main" id="{150B1A56-3AEB-4922-A18D-15B3A9E91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0154" y="188342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73">
              <a:extLst>
                <a:ext uri="{FF2B5EF4-FFF2-40B4-BE49-F238E27FC236}">
                  <a16:creationId xmlns:a16="http://schemas.microsoft.com/office/drawing/2014/main" id="{93CB2ECB-40C7-4CFF-8B96-49D84DBD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5028" y="2389592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4">
              <a:extLst>
                <a:ext uri="{FF2B5EF4-FFF2-40B4-BE49-F238E27FC236}">
                  <a16:creationId xmlns:a16="http://schemas.microsoft.com/office/drawing/2014/main" id="{77082064-D677-4175-9DF3-4AAA29246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81126" y="7725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75">
              <a:extLst>
                <a:ext uri="{FF2B5EF4-FFF2-40B4-BE49-F238E27FC236}">
                  <a16:creationId xmlns:a16="http://schemas.microsoft.com/office/drawing/2014/main" id="{793C90AC-25CB-4BA8-BA64-3BE8674DB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94978" y="43606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77">
              <a:extLst>
                <a:ext uri="{FF2B5EF4-FFF2-40B4-BE49-F238E27FC236}">
                  <a16:creationId xmlns:a16="http://schemas.microsoft.com/office/drawing/2014/main" id="{B559AEC6-6EB2-4DB6-AC71-4288F29C3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66692" y="31996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5">
              <a:extLst>
                <a:ext uri="{FF2B5EF4-FFF2-40B4-BE49-F238E27FC236}">
                  <a16:creationId xmlns:a16="http://schemas.microsoft.com/office/drawing/2014/main" id="{FA44E75F-1E67-4CE5-9031-B51E54BBD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360" y="34975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7">
              <a:extLst>
                <a:ext uri="{FF2B5EF4-FFF2-40B4-BE49-F238E27FC236}">
                  <a16:creationId xmlns:a16="http://schemas.microsoft.com/office/drawing/2014/main" id="{5FAED826-72E1-4FD0-B991-CA76C0930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9792" y="13324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88">
              <a:extLst>
                <a:ext uri="{FF2B5EF4-FFF2-40B4-BE49-F238E27FC236}">
                  <a16:creationId xmlns:a16="http://schemas.microsoft.com/office/drawing/2014/main" id="{84FB6649-2CD7-4260-B0FC-6D2AE035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37724" y="117088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91">
              <a:extLst>
                <a:ext uri="{FF2B5EF4-FFF2-40B4-BE49-F238E27FC236}">
                  <a16:creationId xmlns:a16="http://schemas.microsoft.com/office/drawing/2014/main" id="{549A4CFC-747E-4FF8-B1CB-3878D0F67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6185" y="40357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2">
              <a:extLst>
                <a:ext uri="{FF2B5EF4-FFF2-40B4-BE49-F238E27FC236}">
                  <a16:creationId xmlns:a16="http://schemas.microsoft.com/office/drawing/2014/main" id="{926EB012-839E-4A90-8339-873848A70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4991" y="43581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93">
              <a:extLst>
                <a:ext uri="{FF2B5EF4-FFF2-40B4-BE49-F238E27FC236}">
                  <a16:creationId xmlns:a16="http://schemas.microsoft.com/office/drawing/2014/main" id="{6D11170A-0249-475C-8E0C-0B794CB9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88782" y="351703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94">
              <a:extLst>
                <a:ext uri="{FF2B5EF4-FFF2-40B4-BE49-F238E27FC236}">
                  <a16:creationId xmlns:a16="http://schemas.microsoft.com/office/drawing/2014/main" id="{19D2AE1F-D795-4379-8688-1424DF2C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3042" y="141118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95">
              <a:extLst>
                <a:ext uri="{FF2B5EF4-FFF2-40B4-BE49-F238E27FC236}">
                  <a16:creationId xmlns:a16="http://schemas.microsoft.com/office/drawing/2014/main" id="{5BBCD765-B709-48E1-83D4-A27FE1A93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25073" y="37439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6">
              <a:extLst>
                <a:ext uri="{FF2B5EF4-FFF2-40B4-BE49-F238E27FC236}">
                  <a16:creationId xmlns:a16="http://schemas.microsoft.com/office/drawing/2014/main" id="{EB89A6EA-89CC-47C5-B923-048A0F93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443" y="319750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97">
              <a:extLst>
                <a:ext uri="{FF2B5EF4-FFF2-40B4-BE49-F238E27FC236}">
                  <a16:creationId xmlns:a16="http://schemas.microsoft.com/office/drawing/2014/main" id="{70AB87C5-FC79-4517-89A3-88FB0D04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174" y="2106723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98">
              <a:extLst>
                <a:ext uri="{FF2B5EF4-FFF2-40B4-BE49-F238E27FC236}">
                  <a16:creationId xmlns:a16="http://schemas.microsoft.com/office/drawing/2014/main" id="{374FDB0C-76EC-43C7-B107-3307B2AEF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17760" y="253648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99">
              <a:extLst>
                <a:ext uri="{FF2B5EF4-FFF2-40B4-BE49-F238E27FC236}">
                  <a16:creationId xmlns:a16="http://schemas.microsoft.com/office/drawing/2014/main" id="{4982B2F4-4898-4A23-BEC7-E2AD33BB0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03085" y="22861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0">
              <a:extLst>
                <a:ext uri="{FF2B5EF4-FFF2-40B4-BE49-F238E27FC236}">
                  <a16:creationId xmlns:a16="http://schemas.microsoft.com/office/drawing/2014/main" id="{AB2B45CE-3C84-4FE3-8409-31C49E82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4851" y="2893356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1">
              <a:extLst>
                <a:ext uri="{FF2B5EF4-FFF2-40B4-BE49-F238E27FC236}">
                  <a16:creationId xmlns:a16="http://schemas.microsoft.com/office/drawing/2014/main" id="{48A088C2-5E77-4673-A7D7-8E46E7D3D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30387" y="16973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02">
              <a:extLst>
                <a:ext uri="{FF2B5EF4-FFF2-40B4-BE49-F238E27FC236}">
                  <a16:creationId xmlns:a16="http://schemas.microsoft.com/office/drawing/2014/main" id="{9642E919-6BCB-41DA-AAAE-3F123486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51044" y="11190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3">
              <a:extLst>
                <a:ext uri="{FF2B5EF4-FFF2-40B4-BE49-F238E27FC236}">
                  <a16:creationId xmlns:a16="http://schemas.microsoft.com/office/drawing/2014/main" id="{5AA62CEA-121A-4FF6-8B2E-196D225C4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48641" y="8453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4">
              <a:extLst>
                <a:ext uri="{FF2B5EF4-FFF2-40B4-BE49-F238E27FC236}">
                  <a16:creationId xmlns:a16="http://schemas.microsoft.com/office/drawing/2014/main" id="{E496206E-9EDD-47A7-BAD9-4460167B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566993" y="44115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FD93BF0-96C1-4231-8230-3C1A33BBA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2993" y="2020378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D7F3D675-753D-4312-87A9-040E98F8F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3133" y="325732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7D09B9D8-373A-417E-A5B0-8AEF1F23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8846" y="25944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17">
              <a:extLst>
                <a:ext uri="{FF2B5EF4-FFF2-40B4-BE49-F238E27FC236}">
                  <a16:creationId xmlns:a16="http://schemas.microsoft.com/office/drawing/2014/main" id="{CBBBD0AC-7990-427B-BE17-2C8D66D55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0644" y="89879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8">
              <a:extLst>
                <a:ext uri="{FF2B5EF4-FFF2-40B4-BE49-F238E27FC236}">
                  <a16:creationId xmlns:a16="http://schemas.microsoft.com/office/drawing/2014/main" id="{93003F2B-C96E-47B5-B7E2-E5B05ED4D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17164" y="230530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19">
              <a:extLst>
                <a:ext uri="{FF2B5EF4-FFF2-40B4-BE49-F238E27FC236}">
                  <a16:creationId xmlns:a16="http://schemas.microsoft.com/office/drawing/2014/main" id="{C4F54194-E568-4482-9066-F67B8FF74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634035" y="44423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">
              <a:extLst>
                <a:ext uri="{FF2B5EF4-FFF2-40B4-BE49-F238E27FC236}">
                  <a16:creationId xmlns:a16="http://schemas.microsoft.com/office/drawing/2014/main" id="{8F0F7188-5F84-4C7B-B78A-BF32127EA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22620" y="651663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">
              <a:extLst>
                <a:ext uri="{FF2B5EF4-FFF2-40B4-BE49-F238E27FC236}">
                  <a16:creationId xmlns:a16="http://schemas.microsoft.com/office/drawing/2014/main" id="{4F8239CD-C1A6-4DD8-8B1D-FE18CE85E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49481" y="669622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Content Placeholder 6" descr="A cartoon of a person sitting at a desk with multiple computers&#10;&#10;Description automatically generated">
            <a:extLst>
              <a:ext uri="{FF2B5EF4-FFF2-40B4-BE49-F238E27FC236}">
                <a16:creationId xmlns:a16="http://schemas.microsoft.com/office/drawing/2014/main" id="{50CC247C-DCBC-1003-A3CB-2FF8227C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0" y="1245842"/>
            <a:ext cx="4517695" cy="45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286F-990E-1703-6122-1486A500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n-lt"/>
              </a:rPr>
              <a:t>What Berry Did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48A4-4A16-CF63-9696-6119B3D7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600" dirty="0"/>
              <a:t>She followed the steps here</a:t>
            </a:r>
          </a:p>
          <a:p>
            <a:pPr lvl="1">
              <a:lnSpc>
                <a:spcPct val="140000"/>
              </a:lnSpc>
            </a:pPr>
            <a:r>
              <a:rPr lang="en-GB" sz="1400" dirty="0"/>
              <a:t>That worked fine most of the time</a:t>
            </a:r>
          </a:p>
          <a:p>
            <a:pPr>
              <a:lnSpc>
                <a:spcPct val="140000"/>
              </a:lnSpc>
            </a:pPr>
            <a:r>
              <a:rPr lang="en-GB" sz="1600" dirty="0"/>
              <a:t>She bought 10  call off support days from me. Other providers are available</a:t>
            </a:r>
          </a:p>
          <a:p>
            <a:pPr>
              <a:lnSpc>
                <a:spcPct val="140000"/>
              </a:lnSpc>
            </a:pPr>
            <a:r>
              <a:rPr lang="en-GB" sz="1600" dirty="0"/>
              <a:t>She quickly realised that it was better to have a virtual DBA – so she called me back</a:t>
            </a:r>
          </a:p>
          <a:p>
            <a:pPr>
              <a:lnSpc>
                <a:spcPct val="140000"/>
              </a:lnSpc>
            </a:pPr>
            <a:r>
              <a:rPr lang="en-GB" sz="1600" dirty="0"/>
              <a:t>Data now drives Berry’s business. Berry doesn’t have to worry about the data being available</a:t>
            </a:r>
          </a:p>
          <a:p>
            <a:pPr>
              <a:lnSpc>
                <a:spcPct val="140000"/>
              </a:lnSpc>
            </a:pPr>
            <a:endParaRPr lang="en-GB" sz="1600" dirty="0"/>
          </a:p>
        </p:txBody>
      </p:sp>
      <p:pic>
        <p:nvPicPr>
          <p:cNvPr id="5" name="Picture 4" descr="A person and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7533627-F3F9-8C71-A3F5-85344305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80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59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639763"/>
            <a:ext cx="3127375" cy="105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3" y="639763"/>
            <a:ext cx="1176338" cy="1055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8925" y="1763713"/>
            <a:ext cx="1744663" cy="647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763713"/>
            <a:ext cx="2559050" cy="647700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479675"/>
            <a:ext cx="4371975" cy="942975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3489325"/>
            <a:ext cx="2027238" cy="534988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425" y="3489325"/>
            <a:ext cx="2276475" cy="534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4092575"/>
            <a:ext cx="4371975" cy="108426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5243513"/>
            <a:ext cx="4371975" cy="974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Sponsors</a:t>
            </a:r>
            <a:b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DFD6-4FD9-4C07-D480-3B21A42B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A61D-6D0C-C9CB-68CF-5DA71CC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this session we will talked about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What does a DBA do anyway?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Architecure/Design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Configuration and setup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Security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Recoverability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Reliability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Performance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Monitoring and Maintenance</a:t>
            </a:r>
          </a:p>
        </p:txBody>
      </p:sp>
      <p:pic>
        <p:nvPicPr>
          <p:cNvPr id="4" name="Picture 3" descr="A qr code on a computer screen&#10;&#10;Description automatically generated">
            <a:extLst>
              <a:ext uri="{FF2B5EF4-FFF2-40B4-BE49-F238E27FC236}">
                <a16:creationId xmlns:a16="http://schemas.microsoft.com/office/drawing/2014/main" id="{85F57A19-DF50-9DA9-3AEF-68C5FD17B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14" y="2422613"/>
            <a:ext cx="3507964" cy="35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roup 57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8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39" name="Rectangle 638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16F17E9E-C4DC-4E1A-B063-2B69E5F1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377802"/>
            <a:ext cx="12188291" cy="415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B1EEF-E766-47A5-B01A-E3C1B20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92" y="1987487"/>
            <a:ext cx="3878571" cy="20796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Questions</a:t>
            </a:r>
            <a:br>
              <a:rPr lang="en-US" sz="4400"/>
            </a:br>
            <a:r>
              <a:rPr lang="en-US" sz="4400"/>
              <a:t>Discussion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87A1629-9A49-CCB9-ACAD-63D9D11A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3" y="2083068"/>
            <a:ext cx="2601590" cy="2702950"/>
          </a:xfrm>
          <a:prstGeom prst="rect">
            <a:avLst/>
          </a:prstGeom>
        </p:spPr>
      </p:pic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D5DC618E-A654-4946-90E5-ECFD0E675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234" y="2141255"/>
            <a:ext cx="2601590" cy="2601590"/>
          </a:xfrm>
          <a:prstGeom prst="rect">
            <a:avLst/>
          </a:prstGeom>
        </p:spPr>
      </p:pic>
      <p:grpSp>
        <p:nvGrpSpPr>
          <p:cNvPr id="645" name="Group 644">
            <a:extLst>
              <a:ext uri="{FF2B5EF4-FFF2-40B4-BE49-F238E27FC236}">
                <a16:creationId xmlns:a16="http://schemas.microsoft.com/office/drawing/2014/main" id="{0DD0468C-CA77-4504-9441-66B8876B4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15641" y="-34643"/>
            <a:ext cx="790434" cy="6816606"/>
            <a:chOff x="11015641" y="-67895"/>
            <a:chExt cx="790434" cy="6816606"/>
          </a:xfrm>
        </p:grpSpPr>
        <p:sp>
          <p:nvSpPr>
            <p:cNvPr id="646" name="Freeform 8">
              <a:extLst>
                <a:ext uri="{FF2B5EF4-FFF2-40B4-BE49-F238E27FC236}">
                  <a16:creationId xmlns:a16="http://schemas.microsoft.com/office/drawing/2014/main" id="{02834EBC-9614-48DD-A01C-7EF5F3096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3416" y="663728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0">
              <a:extLst>
                <a:ext uri="{FF2B5EF4-FFF2-40B4-BE49-F238E27FC236}">
                  <a16:creationId xmlns:a16="http://schemas.microsoft.com/office/drawing/2014/main" id="{719AC4D0-537E-427C-80CB-70E2360E3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0441" y="7095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5">
              <a:extLst>
                <a:ext uri="{FF2B5EF4-FFF2-40B4-BE49-F238E27FC236}">
                  <a16:creationId xmlns:a16="http://schemas.microsoft.com/office/drawing/2014/main" id="{1098DC6D-EDD0-4EDC-BE54-51F64196F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371" y="58514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8">
              <a:extLst>
                <a:ext uri="{FF2B5EF4-FFF2-40B4-BE49-F238E27FC236}">
                  <a16:creationId xmlns:a16="http://schemas.microsoft.com/office/drawing/2014/main" id="{5651F56B-DC63-4BE5-81B5-4F4F6E60C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785" y="32840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9">
              <a:extLst>
                <a:ext uri="{FF2B5EF4-FFF2-40B4-BE49-F238E27FC236}">
                  <a16:creationId xmlns:a16="http://schemas.microsoft.com/office/drawing/2014/main" id="{9F47D31E-6D19-488B-BDAA-81944354C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7703" y="201528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20">
              <a:extLst>
                <a:ext uri="{FF2B5EF4-FFF2-40B4-BE49-F238E27FC236}">
                  <a16:creationId xmlns:a16="http://schemas.microsoft.com/office/drawing/2014/main" id="{E327FCC8-DCF0-4392-9C7A-AFA5F30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466" y="221284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22">
              <a:extLst>
                <a:ext uri="{FF2B5EF4-FFF2-40B4-BE49-F238E27FC236}">
                  <a16:creationId xmlns:a16="http://schemas.microsoft.com/office/drawing/2014/main" id="{851871BF-DEB2-45C5-B5A6-9704BF95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1805" y="104268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23">
              <a:extLst>
                <a:ext uri="{FF2B5EF4-FFF2-40B4-BE49-F238E27FC236}">
                  <a16:creationId xmlns:a16="http://schemas.microsoft.com/office/drawing/2014/main" id="{7FF7FE84-68CE-47CB-9EB7-C99A33D57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5492" y="83011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26">
              <a:extLst>
                <a:ext uri="{FF2B5EF4-FFF2-40B4-BE49-F238E27FC236}">
                  <a16:creationId xmlns:a16="http://schemas.microsoft.com/office/drawing/2014/main" id="{03298318-7E29-4FF8-8F02-EAE2A0A8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2716" y="131382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27">
              <a:extLst>
                <a:ext uri="{FF2B5EF4-FFF2-40B4-BE49-F238E27FC236}">
                  <a16:creationId xmlns:a16="http://schemas.microsoft.com/office/drawing/2014/main" id="{97E2805B-997C-4DD8-A0D2-6462C4BC9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3192" y="1750926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28">
              <a:extLst>
                <a:ext uri="{FF2B5EF4-FFF2-40B4-BE49-F238E27FC236}">
                  <a16:creationId xmlns:a16="http://schemas.microsoft.com/office/drawing/2014/main" id="{144B71C2-DAF2-4CCD-91BD-572544BA6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0276" y="1528334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30">
              <a:extLst>
                <a:ext uri="{FF2B5EF4-FFF2-40B4-BE49-F238E27FC236}">
                  <a16:creationId xmlns:a16="http://schemas.microsoft.com/office/drawing/2014/main" id="{896F19AD-4A5E-4C08-BEC9-5A8BDA84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5526" y="1071436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43">
              <a:extLst>
                <a:ext uri="{FF2B5EF4-FFF2-40B4-BE49-F238E27FC236}">
                  <a16:creationId xmlns:a16="http://schemas.microsoft.com/office/drawing/2014/main" id="{A9F78A7D-BE39-4A72-AB8A-8FC9D52B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518" y="77932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51">
              <a:extLst>
                <a:ext uri="{FF2B5EF4-FFF2-40B4-BE49-F238E27FC236}">
                  <a16:creationId xmlns:a16="http://schemas.microsoft.com/office/drawing/2014/main" id="{0053EFC5-D6A5-408B-8003-88CB94DBE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487" y="93374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52">
              <a:extLst>
                <a:ext uri="{FF2B5EF4-FFF2-40B4-BE49-F238E27FC236}">
                  <a16:creationId xmlns:a16="http://schemas.microsoft.com/office/drawing/2014/main" id="{E0B9C9BD-DBA9-49E4-BEA8-155C13E0A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492" y="36931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53">
              <a:extLst>
                <a:ext uri="{FF2B5EF4-FFF2-40B4-BE49-F238E27FC236}">
                  <a16:creationId xmlns:a16="http://schemas.microsoft.com/office/drawing/2014/main" id="{E36D8A5F-8F8B-4AE2-8278-BC38AC02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0573" y="117251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54">
              <a:extLst>
                <a:ext uri="{FF2B5EF4-FFF2-40B4-BE49-F238E27FC236}">
                  <a16:creationId xmlns:a16="http://schemas.microsoft.com/office/drawing/2014/main" id="{32D20331-40BD-49DE-942C-9FD88092F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420" y="53293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55">
              <a:extLst>
                <a:ext uri="{FF2B5EF4-FFF2-40B4-BE49-F238E27FC236}">
                  <a16:creationId xmlns:a16="http://schemas.microsoft.com/office/drawing/2014/main" id="{1D1667D0-ADD9-47B1-AD61-A975A2B7B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0433" y="138211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56">
              <a:extLst>
                <a:ext uri="{FF2B5EF4-FFF2-40B4-BE49-F238E27FC236}">
                  <a16:creationId xmlns:a16="http://schemas.microsoft.com/office/drawing/2014/main" id="{A30E60BF-6ECE-4E1D-B60F-C65D4A20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0129" y="221215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57">
              <a:extLst>
                <a:ext uri="{FF2B5EF4-FFF2-40B4-BE49-F238E27FC236}">
                  <a16:creationId xmlns:a16="http://schemas.microsoft.com/office/drawing/2014/main" id="{DACAFE65-93D8-4156-9899-61F27C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582" y="1591860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59">
              <a:extLst>
                <a:ext uri="{FF2B5EF4-FFF2-40B4-BE49-F238E27FC236}">
                  <a16:creationId xmlns:a16="http://schemas.microsoft.com/office/drawing/2014/main" id="{8E6B6DAB-70EF-498A-AE19-D30F90E7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6032" y="17421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60">
              <a:extLst>
                <a:ext uri="{FF2B5EF4-FFF2-40B4-BE49-F238E27FC236}">
                  <a16:creationId xmlns:a16="http://schemas.microsoft.com/office/drawing/2014/main" id="{A25DC7AE-E9C5-44A8-B87D-7FF4E078C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1263" y="182165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61">
              <a:extLst>
                <a:ext uri="{FF2B5EF4-FFF2-40B4-BE49-F238E27FC236}">
                  <a16:creationId xmlns:a16="http://schemas.microsoft.com/office/drawing/2014/main" id="{E82E0203-1F99-4FAD-BBDE-5B9F49C4F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7560" y="205601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78">
              <a:extLst>
                <a:ext uri="{FF2B5EF4-FFF2-40B4-BE49-F238E27FC236}">
                  <a16:creationId xmlns:a16="http://schemas.microsoft.com/office/drawing/2014/main" id="{728C9D19-2FA8-4C25-8D29-9DA1BEED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6798" y="63975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79">
              <a:extLst>
                <a:ext uri="{FF2B5EF4-FFF2-40B4-BE49-F238E27FC236}">
                  <a16:creationId xmlns:a16="http://schemas.microsoft.com/office/drawing/2014/main" id="{B28CA0BF-3BDE-4B56-814A-572C46C6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9170" y="8707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80">
              <a:extLst>
                <a:ext uri="{FF2B5EF4-FFF2-40B4-BE49-F238E27FC236}">
                  <a16:creationId xmlns:a16="http://schemas.microsoft.com/office/drawing/2014/main" id="{10DF4181-89FA-4D43-982F-0579C509B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3829" y="110859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81">
              <a:extLst>
                <a:ext uri="{FF2B5EF4-FFF2-40B4-BE49-F238E27FC236}">
                  <a16:creationId xmlns:a16="http://schemas.microsoft.com/office/drawing/2014/main" id="{D77A7D03-74D7-41DB-8860-326A8ED3D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6879" y="2121647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82">
              <a:extLst>
                <a:ext uri="{FF2B5EF4-FFF2-40B4-BE49-F238E27FC236}">
                  <a16:creationId xmlns:a16="http://schemas.microsoft.com/office/drawing/2014/main" id="{D18957CE-44EB-4ADB-B823-3701E172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715" y="1899194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83">
              <a:extLst>
                <a:ext uri="{FF2B5EF4-FFF2-40B4-BE49-F238E27FC236}">
                  <a16:creationId xmlns:a16="http://schemas.microsoft.com/office/drawing/2014/main" id="{1424E945-7586-4A44-8970-548B6149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7272" y="1584406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84">
              <a:extLst>
                <a:ext uri="{FF2B5EF4-FFF2-40B4-BE49-F238E27FC236}">
                  <a16:creationId xmlns:a16="http://schemas.microsoft.com/office/drawing/2014/main" id="{50A1E5AF-02C3-49C0-A553-15A894CB5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8288" y="43516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86">
              <a:extLst>
                <a:ext uri="{FF2B5EF4-FFF2-40B4-BE49-F238E27FC236}">
                  <a16:creationId xmlns:a16="http://schemas.microsoft.com/office/drawing/2014/main" id="{C9E32DEE-1F5F-4E02-9E54-0F19FAB38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257" y="8915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89">
              <a:extLst>
                <a:ext uri="{FF2B5EF4-FFF2-40B4-BE49-F238E27FC236}">
                  <a16:creationId xmlns:a16="http://schemas.microsoft.com/office/drawing/2014/main" id="{68368A4C-7E44-422E-87AB-A1A51B062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3060" y="1372055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90">
              <a:extLst>
                <a:ext uri="{FF2B5EF4-FFF2-40B4-BE49-F238E27FC236}">
                  <a16:creationId xmlns:a16="http://schemas.microsoft.com/office/drawing/2014/main" id="{A5A3256A-D594-4DE7-9631-8E07DC603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0912" y="199496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5">
              <a:extLst>
                <a:ext uri="{FF2B5EF4-FFF2-40B4-BE49-F238E27FC236}">
                  <a16:creationId xmlns:a16="http://schemas.microsoft.com/office/drawing/2014/main" id="{B81B93C8-2E3F-4D05-831A-33B1BFA1C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8351" y="2683910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6">
              <a:extLst>
                <a:ext uri="{FF2B5EF4-FFF2-40B4-BE49-F238E27FC236}">
                  <a16:creationId xmlns:a16="http://schemas.microsoft.com/office/drawing/2014/main" id="{801ACD26-7EBB-4656-8BCD-EB739CF79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9878" y="502806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7">
              <a:extLst>
                <a:ext uri="{FF2B5EF4-FFF2-40B4-BE49-F238E27FC236}">
                  <a16:creationId xmlns:a16="http://schemas.microsoft.com/office/drawing/2014/main" id="{8F72E9BD-0FE4-471F-BEB9-EF20240D6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8308" y="2397597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8">
              <a:extLst>
                <a:ext uri="{FF2B5EF4-FFF2-40B4-BE49-F238E27FC236}">
                  <a16:creationId xmlns:a16="http://schemas.microsoft.com/office/drawing/2014/main" id="{313AFD5A-7E1C-4F5E-B7D9-E4CF3A3E6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6756" y="47290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9">
              <a:extLst>
                <a:ext uri="{FF2B5EF4-FFF2-40B4-BE49-F238E27FC236}">
                  <a16:creationId xmlns:a16="http://schemas.microsoft.com/office/drawing/2014/main" id="{BA1543D7-925E-41F7-B781-AA2E868F3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4894" y="444854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1">
              <a:extLst>
                <a:ext uri="{FF2B5EF4-FFF2-40B4-BE49-F238E27FC236}">
                  <a16:creationId xmlns:a16="http://schemas.microsoft.com/office/drawing/2014/main" id="{08A0BC75-3223-4E92-8C75-1F91AC8F2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85255" y="418731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2">
              <a:extLst>
                <a:ext uri="{FF2B5EF4-FFF2-40B4-BE49-F238E27FC236}">
                  <a16:creationId xmlns:a16="http://schemas.microsoft.com/office/drawing/2014/main" id="{D01F3432-050D-4AD5-845F-4F8ED4347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97031" y="3684836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3">
              <a:extLst>
                <a:ext uri="{FF2B5EF4-FFF2-40B4-BE49-F238E27FC236}">
                  <a16:creationId xmlns:a16="http://schemas.microsoft.com/office/drawing/2014/main" id="{8A03A41C-29E1-472B-8FFE-EFAAA6E9E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01496" y="3088806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4">
              <a:extLst>
                <a:ext uri="{FF2B5EF4-FFF2-40B4-BE49-F238E27FC236}">
                  <a16:creationId xmlns:a16="http://schemas.microsoft.com/office/drawing/2014/main" id="{A466FA0C-6392-4355-836B-01DF37602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92136" y="332873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">
              <a:extLst>
                <a:ext uri="{FF2B5EF4-FFF2-40B4-BE49-F238E27FC236}">
                  <a16:creationId xmlns:a16="http://schemas.microsoft.com/office/drawing/2014/main" id="{BC085EFF-1A2A-4403-A7AB-AAE6881EE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75871" y="3927868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7">
              <a:extLst>
                <a:ext uri="{FF2B5EF4-FFF2-40B4-BE49-F238E27FC236}">
                  <a16:creationId xmlns:a16="http://schemas.microsoft.com/office/drawing/2014/main" id="{41F8C575-2577-4019-AA31-5A79CB012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10850" y="534055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21">
              <a:extLst>
                <a:ext uri="{FF2B5EF4-FFF2-40B4-BE49-F238E27FC236}">
                  <a16:creationId xmlns:a16="http://schemas.microsoft.com/office/drawing/2014/main" id="{028C620C-A6AF-4966-A3E5-817658AC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841" y="5651710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25">
              <a:extLst>
                <a:ext uri="{FF2B5EF4-FFF2-40B4-BE49-F238E27FC236}">
                  <a16:creationId xmlns:a16="http://schemas.microsoft.com/office/drawing/2014/main" id="{21A98D25-D3DB-4A82-A65B-EA75215E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502" y="641697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9">
              <a:extLst>
                <a:ext uri="{FF2B5EF4-FFF2-40B4-BE49-F238E27FC236}">
                  <a16:creationId xmlns:a16="http://schemas.microsoft.com/office/drawing/2014/main" id="{2922726A-B4D4-419E-A823-8B82105A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9724" y="5890417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31">
              <a:extLst>
                <a:ext uri="{FF2B5EF4-FFF2-40B4-BE49-F238E27FC236}">
                  <a16:creationId xmlns:a16="http://schemas.microsoft.com/office/drawing/2014/main" id="{54DD548B-A5A0-45BB-B5B3-680F96FE4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425" y="619983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32">
              <a:extLst>
                <a:ext uri="{FF2B5EF4-FFF2-40B4-BE49-F238E27FC236}">
                  <a16:creationId xmlns:a16="http://schemas.microsoft.com/office/drawing/2014/main" id="{8AE2B30B-A08B-4A5E-8B4B-7E3E1DDF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9605" y="3214890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33">
              <a:extLst>
                <a:ext uri="{FF2B5EF4-FFF2-40B4-BE49-F238E27FC236}">
                  <a16:creationId xmlns:a16="http://schemas.microsoft.com/office/drawing/2014/main" id="{EC3EF2D4-894D-4E5E-8B50-B933BB4DA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18" y="430620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34">
              <a:extLst>
                <a:ext uri="{FF2B5EF4-FFF2-40B4-BE49-F238E27FC236}">
                  <a16:creationId xmlns:a16="http://schemas.microsoft.com/office/drawing/2014/main" id="{EFDB410A-16F6-4A8E-AB4D-79463D2F2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448" y="5303524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35">
              <a:extLst>
                <a:ext uri="{FF2B5EF4-FFF2-40B4-BE49-F238E27FC236}">
                  <a16:creationId xmlns:a16="http://schemas.microsoft.com/office/drawing/2014/main" id="{7805BC9C-BF27-49BD-ACFA-85EB22055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100" y="451442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36">
              <a:extLst>
                <a:ext uri="{FF2B5EF4-FFF2-40B4-BE49-F238E27FC236}">
                  <a16:creationId xmlns:a16="http://schemas.microsoft.com/office/drawing/2014/main" id="{2DF19F69-120D-400D-A7DC-00D9ED353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1237" y="5965413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37">
              <a:extLst>
                <a:ext uri="{FF2B5EF4-FFF2-40B4-BE49-F238E27FC236}">
                  <a16:creationId xmlns:a16="http://schemas.microsoft.com/office/drawing/2014/main" id="{7F03234C-C0B7-4646-9079-EF890461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3003" y="297895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38">
              <a:extLst>
                <a:ext uri="{FF2B5EF4-FFF2-40B4-BE49-F238E27FC236}">
                  <a16:creationId xmlns:a16="http://schemas.microsoft.com/office/drawing/2014/main" id="{860FD483-5703-46C0-9B4E-FB0D9FC9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672" y="481904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39">
              <a:extLst>
                <a:ext uri="{FF2B5EF4-FFF2-40B4-BE49-F238E27FC236}">
                  <a16:creationId xmlns:a16="http://schemas.microsoft.com/office/drawing/2014/main" id="{C2850025-069E-479E-835B-8E0BFB3A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780" y="506016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40">
              <a:extLst>
                <a:ext uri="{FF2B5EF4-FFF2-40B4-BE49-F238E27FC236}">
                  <a16:creationId xmlns:a16="http://schemas.microsoft.com/office/drawing/2014/main" id="{66F65D99-168B-4FE7-A2CF-45A08CE57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7744" y="251686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41">
              <a:extLst>
                <a:ext uri="{FF2B5EF4-FFF2-40B4-BE49-F238E27FC236}">
                  <a16:creationId xmlns:a16="http://schemas.microsoft.com/office/drawing/2014/main" id="{4ED87AD0-F352-4BBD-8F07-28828D44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1237" y="61974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42">
              <a:extLst>
                <a:ext uri="{FF2B5EF4-FFF2-40B4-BE49-F238E27FC236}">
                  <a16:creationId xmlns:a16="http://schemas.microsoft.com/office/drawing/2014/main" id="{B80FE150-1C5C-407C-9FB1-AD399CA3C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9405" y="551543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44">
              <a:extLst>
                <a:ext uri="{FF2B5EF4-FFF2-40B4-BE49-F238E27FC236}">
                  <a16:creationId xmlns:a16="http://schemas.microsoft.com/office/drawing/2014/main" id="{6001B2AD-4BA3-473D-86AA-4424A2392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3195" y="399956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45">
              <a:extLst>
                <a:ext uri="{FF2B5EF4-FFF2-40B4-BE49-F238E27FC236}">
                  <a16:creationId xmlns:a16="http://schemas.microsoft.com/office/drawing/2014/main" id="{A51FE02E-196F-4528-A88E-0400B17F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044" y="575539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46">
              <a:extLst>
                <a:ext uri="{FF2B5EF4-FFF2-40B4-BE49-F238E27FC236}">
                  <a16:creationId xmlns:a16="http://schemas.microsoft.com/office/drawing/2014/main" id="{A68200A1-6949-47BE-9702-D22B9935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103" y="2749487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47">
              <a:extLst>
                <a:ext uri="{FF2B5EF4-FFF2-40B4-BE49-F238E27FC236}">
                  <a16:creationId xmlns:a16="http://schemas.microsoft.com/office/drawing/2014/main" id="{9B030772-1641-4AE7-997C-C9B905FF6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8248" y="376843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48">
              <a:extLst>
                <a:ext uri="{FF2B5EF4-FFF2-40B4-BE49-F238E27FC236}">
                  <a16:creationId xmlns:a16="http://schemas.microsoft.com/office/drawing/2014/main" id="{E784E52B-F776-4BA8-9465-9EC2095BB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3505" y="3534968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49">
              <a:extLst>
                <a:ext uri="{FF2B5EF4-FFF2-40B4-BE49-F238E27FC236}">
                  <a16:creationId xmlns:a16="http://schemas.microsoft.com/office/drawing/2014/main" id="{50658251-3147-49A7-8B49-C7EE3E90F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2119" y="642663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62">
              <a:extLst>
                <a:ext uri="{FF2B5EF4-FFF2-40B4-BE49-F238E27FC236}">
                  <a16:creationId xmlns:a16="http://schemas.microsoft.com/office/drawing/2014/main" id="{A3C5EC67-7B3D-4DE5-85EF-021F31BDF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3937" y="2869282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63">
              <a:extLst>
                <a:ext uri="{FF2B5EF4-FFF2-40B4-BE49-F238E27FC236}">
                  <a16:creationId xmlns:a16="http://schemas.microsoft.com/office/drawing/2014/main" id="{CE63D6AD-E7AF-4A38-A2BE-680DD3EEB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295" y="400789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64">
              <a:extLst>
                <a:ext uri="{FF2B5EF4-FFF2-40B4-BE49-F238E27FC236}">
                  <a16:creationId xmlns:a16="http://schemas.microsoft.com/office/drawing/2014/main" id="{C5629DB2-A649-4F68-9180-BD9DBCDC1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3246" y="260097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65">
              <a:extLst>
                <a:ext uri="{FF2B5EF4-FFF2-40B4-BE49-F238E27FC236}">
                  <a16:creationId xmlns:a16="http://schemas.microsoft.com/office/drawing/2014/main" id="{41782877-8FB5-419B-A05E-8F7605222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3877" y="3744989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66">
              <a:extLst>
                <a:ext uri="{FF2B5EF4-FFF2-40B4-BE49-F238E27FC236}">
                  <a16:creationId xmlns:a16="http://schemas.microsoft.com/office/drawing/2014/main" id="{3F2471DE-2C1D-4CFD-AFD2-E5AACB82E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1659" y="5291425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67">
              <a:extLst>
                <a:ext uri="{FF2B5EF4-FFF2-40B4-BE49-F238E27FC236}">
                  <a16:creationId xmlns:a16="http://schemas.microsoft.com/office/drawing/2014/main" id="{A8AD176B-168B-4C0F-A6F7-025FABE0E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1839" y="4507447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68">
              <a:extLst>
                <a:ext uri="{FF2B5EF4-FFF2-40B4-BE49-F238E27FC236}">
                  <a16:creationId xmlns:a16="http://schemas.microsoft.com/office/drawing/2014/main" id="{592880CA-E10B-4F8A-8052-4344B21A3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9227" y="3164707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69">
              <a:extLst>
                <a:ext uri="{FF2B5EF4-FFF2-40B4-BE49-F238E27FC236}">
                  <a16:creationId xmlns:a16="http://schemas.microsoft.com/office/drawing/2014/main" id="{D5CE9872-5CE2-4E65-BE47-48C43F157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8484" y="557367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70">
              <a:extLst>
                <a:ext uri="{FF2B5EF4-FFF2-40B4-BE49-F238E27FC236}">
                  <a16:creationId xmlns:a16="http://schemas.microsoft.com/office/drawing/2014/main" id="{312DCD36-7675-4326-A414-F166E63C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2697" y="616541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71">
              <a:extLst>
                <a:ext uri="{FF2B5EF4-FFF2-40B4-BE49-F238E27FC236}">
                  <a16:creationId xmlns:a16="http://schemas.microsoft.com/office/drawing/2014/main" id="{B5BF8B8F-E0EE-464E-AB2D-9F6643EA1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0027" y="5053020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72">
              <a:extLst>
                <a:ext uri="{FF2B5EF4-FFF2-40B4-BE49-F238E27FC236}">
                  <a16:creationId xmlns:a16="http://schemas.microsoft.com/office/drawing/2014/main" id="{06B44450-212F-4C4B-9780-344E3F82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6764" y="48261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73">
              <a:extLst>
                <a:ext uri="{FF2B5EF4-FFF2-40B4-BE49-F238E27FC236}">
                  <a16:creationId xmlns:a16="http://schemas.microsoft.com/office/drawing/2014/main" id="{46EFD8FC-A492-471F-B89E-277586878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1637" y="4326526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74">
              <a:extLst>
                <a:ext uri="{FF2B5EF4-FFF2-40B4-BE49-F238E27FC236}">
                  <a16:creationId xmlns:a16="http://schemas.microsoft.com/office/drawing/2014/main" id="{FBA61875-CD9B-485D-AED7-0D1D27594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9589" y="59068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75">
              <a:extLst>
                <a:ext uri="{FF2B5EF4-FFF2-40B4-BE49-F238E27FC236}">
                  <a16:creationId xmlns:a16="http://schemas.microsoft.com/office/drawing/2014/main" id="{18D9E3B8-A295-49AC-BBA7-79F09176F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598" y="236120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77">
              <a:extLst>
                <a:ext uri="{FF2B5EF4-FFF2-40B4-BE49-F238E27FC236}">
                  <a16:creationId xmlns:a16="http://schemas.microsoft.com/office/drawing/2014/main" id="{028FEB1D-F38E-4123-8224-9824E92A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9844" y="352548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85">
              <a:extLst>
                <a:ext uri="{FF2B5EF4-FFF2-40B4-BE49-F238E27FC236}">
                  <a16:creationId xmlns:a16="http://schemas.microsoft.com/office/drawing/2014/main" id="{EB63A4ED-EA66-41B3-998F-9FDE1EB38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103" y="635330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87">
              <a:extLst>
                <a:ext uri="{FF2B5EF4-FFF2-40B4-BE49-F238E27FC236}">
                  <a16:creationId xmlns:a16="http://schemas.microsoft.com/office/drawing/2014/main" id="{2C29DDB7-4050-4232-8C35-D65D6E553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3582" y="65763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88">
              <a:extLst>
                <a:ext uri="{FF2B5EF4-FFF2-40B4-BE49-F238E27FC236}">
                  <a16:creationId xmlns:a16="http://schemas.microsoft.com/office/drawing/2014/main" id="{2004BDCD-93B2-4EE2-BEDA-63247A601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4143" y="5622758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8">
              <a:extLst>
                <a:ext uri="{FF2B5EF4-FFF2-40B4-BE49-F238E27FC236}">
                  <a16:creationId xmlns:a16="http://schemas.microsoft.com/office/drawing/2014/main" id="{1A8B89E3-5317-4121-91A8-4EEE04A1E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7260" y="-4638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06">
              <a:extLst>
                <a:ext uri="{FF2B5EF4-FFF2-40B4-BE49-F238E27FC236}">
                  <a16:creationId xmlns:a16="http://schemas.microsoft.com/office/drawing/2014/main" id="{49C40701-1845-48B1-8778-286E03B2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591" y="663280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9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9F91F-2579-2249-CB28-F616AEE0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95" y="5353494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Poll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CC173-4CBE-E2D1-91C8-8440EE981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6535" y="523732"/>
            <a:ext cx="4289918" cy="445705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D97E5DA-1D8E-7BAC-1214-CF74F955D9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53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71">
            <a:extLst>
              <a:ext uri="{FF2B5EF4-FFF2-40B4-BE49-F238E27FC236}">
                <a16:creationId xmlns:a16="http://schemas.microsoft.com/office/drawing/2014/main" id="{D7F307E1-26FA-4252-94D1-9711C451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BEC8C-217C-966C-807B-56BC6F927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6" r="-3" b="11235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AE515-B5E7-4677-9E1A-06CD12AC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0121" y="3456433"/>
            <a:ext cx="3661880" cy="3401568"/>
          </a:xfrm>
          <a:custGeom>
            <a:avLst/>
            <a:gdLst/>
            <a:ahLst/>
            <a:cxnLst/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99DFE-CCE3-0768-C7D5-AFD5D20E8D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44" b="6278"/>
          <a:stretch/>
        </p:blipFill>
        <p:spPr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99" name="Freeform: Shape 73">
            <a:extLst>
              <a:ext uri="{FF2B5EF4-FFF2-40B4-BE49-F238E27FC236}">
                <a16:creationId xmlns:a16="http://schemas.microsoft.com/office/drawing/2014/main" id="{398DFB7A-5FB9-4FBB-8BD1-0DBC6A36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0" name="Freeform: Shape 75">
            <a:extLst>
              <a:ext uri="{FF2B5EF4-FFF2-40B4-BE49-F238E27FC236}">
                <a16:creationId xmlns:a16="http://schemas.microsoft.com/office/drawing/2014/main" id="{357E4EC5-5150-4D8A-B97F-668E9075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GB" sz="3400">
                <a:latin typeface="Calibri Light" panose="020F0302020204030204" pitchFamily="34" charset="0"/>
              </a:rPr>
              <a:t>About me</a:t>
            </a:r>
          </a:p>
        </p:txBody>
      </p:sp>
      <p:sp>
        <p:nvSpPr>
          <p:cNvPr id="101" name="Rectangle 77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79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r>
              <a:rPr lang="en-GB" sz="2000">
                <a:latin typeface="Calibri Light" panose="020F0302020204030204" pitchFamily="34" charset="0"/>
              </a:rPr>
              <a:t>Gethyn Ellis</a:t>
            </a:r>
          </a:p>
          <a:p>
            <a:r>
              <a:rPr lang="en-GB" sz="2000">
                <a:latin typeface="Calibri Light" panose="020F0302020204030204" pitchFamily="34" charset="0"/>
              </a:rPr>
              <a:t>Microsoft, Azure, Power Platform Trainer</a:t>
            </a:r>
          </a:p>
          <a:p>
            <a:r>
              <a:rPr lang="en-GB" sz="2000">
                <a:latin typeface="Calibri Light" panose="020F0302020204030204" pitchFamily="34" charset="0"/>
              </a:rPr>
              <a:t>www.gethynellis.com</a:t>
            </a:r>
          </a:p>
          <a:p>
            <a:r>
              <a:rPr lang="en-GB" sz="2000">
                <a:latin typeface="Calibri Light" panose="020F0302020204030204" pitchFamily="34" charset="0"/>
                <a:hlinkClick r:id="rId6"/>
              </a:rPr>
              <a:t>gethyn@gethynellis.com</a:t>
            </a:r>
            <a:endParaRPr lang="en-GB" sz="2000">
              <a:latin typeface="Calibri Light" panose="020F0302020204030204" pitchFamily="34" charset="0"/>
            </a:endParaRPr>
          </a:p>
          <a:p>
            <a:r>
              <a:rPr lang="en-GB" sz="2000">
                <a:latin typeface="Calibri Light" panose="020F0302020204030204" pitchFamily="34" charset="0"/>
              </a:rPr>
              <a:t>Twitter: @gethyn_ellis</a:t>
            </a:r>
          </a:p>
          <a:p>
            <a:r>
              <a:rPr lang="en-GB" sz="2000">
                <a:latin typeface="Calibri Light" panose="020F0302020204030204" pitchFamily="34" charset="0"/>
              </a:rPr>
              <a:t>LinkedIn: </a:t>
            </a:r>
            <a:r>
              <a:rPr lang="en-GB" sz="2000">
                <a:latin typeface="Calibri Light" panose="020F0302020204030204" pitchFamily="34" charset="0"/>
                <a:hlinkClick r:id="rId7"/>
              </a:rPr>
              <a:t>https://www.linkedin.com/in/gethynellis/</a:t>
            </a:r>
            <a:endParaRPr lang="en-GB" sz="2000">
              <a:latin typeface="Calibri Light" panose="020F0302020204030204" pitchFamily="34" charset="0"/>
            </a:endParaRPr>
          </a:p>
          <a:p>
            <a:endParaRPr lang="en-GB" sz="2000"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0165E0A-36A7-15D6-9688-1E8E1552A0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05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DFD6-4FD9-4C07-D480-3B21A42B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A61D-6D0C-C9CB-68CF-5DA71CCB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this session we will talk about</a:t>
            </a:r>
          </a:p>
          <a:p>
            <a:pPr marL="514350" lvl="1" indent="-285750">
              <a:buFont typeface="Wingdings" panose="05000000000000000000" pitchFamily="2" charset="2"/>
              <a:buChar char="q"/>
            </a:pPr>
            <a:r>
              <a:rPr lang="en-GB" dirty="0"/>
              <a:t>What does a DBA do anyway?</a:t>
            </a:r>
          </a:p>
          <a:p>
            <a:pPr marL="834390" lvl="2">
              <a:buFont typeface="Wingdings" panose="05000000000000000000" pitchFamily="2" charset="2"/>
              <a:buChar char="q"/>
            </a:pPr>
            <a:r>
              <a:rPr lang="en-GB" dirty="0"/>
              <a:t>Security</a:t>
            </a:r>
          </a:p>
          <a:p>
            <a:pPr marL="834390" lvl="2">
              <a:buFont typeface="Wingdings" panose="05000000000000000000" pitchFamily="2" charset="2"/>
              <a:buChar char="q"/>
            </a:pPr>
            <a:r>
              <a:rPr lang="en-GB" dirty="0"/>
              <a:t>Recoverability</a:t>
            </a:r>
          </a:p>
          <a:p>
            <a:pPr marL="834390" lvl="2">
              <a:buFont typeface="Wingdings" panose="05000000000000000000" pitchFamily="2" charset="2"/>
              <a:buChar char="q"/>
            </a:pPr>
            <a:r>
              <a:rPr lang="en-GB" dirty="0"/>
              <a:t>Reliability</a:t>
            </a:r>
          </a:p>
          <a:p>
            <a:pPr marL="834390" lvl="2">
              <a:buFont typeface="Wingdings" panose="05000000000000000000" pitchFamily="2" charset="2"/>
              <a:buChar char="q"/>
            </a:pPr>
            <a:r>
              <a:rPr lang="en-GB" dirty="0"/>
              <a:t>Performance</a:t>
            </a:r>
          </a:p>
          <a:p>
            <a:pPr marL="834390" lvl="2">
              <a:buFont typeface="Wingdings" panose="05000000000000000000" pitchFamily="2" charset="2"/>
              <a:buChar char="q"/>
            </a:pPr>
            <a:r>
              <a:rPr lang="en-GB" dirty="0"/>
              <a:t>Monitoring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200305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8FB7-7784-EE6D-A80C-93A9FBAD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Berry Wand – Accidental DBA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B23AD8E1-C12B-DA75-F395-4FC90B2B8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9" y="1741614"/>
            <a:ext cx="4349731" cy="4351337"/>
          </a:xfrm>
        </p:spPr>
      </p:pic>
    </p:spTree>
    <p:extLst>
      <p:ext uri="{BB962C8B-B14F-4D97-AF65-F5344CB8AC3E}">
        <p14:creationId xmlns:p14="http://schemas.microsoft.com/office/powerpoint/2010/main" val="179969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3" name="Rectangle 14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144">
            <a:extLst>
              <a:ext uri="{FF2B5EF4-FFF2-40B4-BE49-F238E27FC236}">
                <a16:creationId xmlns:a16="http://schemas.microsoft.com/office/drawing/2014/main" id="{4B6AF9AC-3CF4-4C58-A503-2EC75D92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146">
            <a:extLst>
              <a:ext uri="{FF2B5EF4-FFF2-40B4-BE49-F238E27FC236}">
                <a16:creationId xmlns:a16="http://schemas.microsoft.com/office/drawing/2014/main" id="{25C1F4D8-9670-4B56-BD70-732561AD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1256"/>
            <a:ext cx="11319456" cy="5088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653A1-0142-9287-97E2-3A0AA98E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171" y="1288768"/>
            <a:ext cx="5322201" cy="13625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is causing a headache</a:t>
            </a:r>
          </a:p>
        </p:txBody>
      </p:sp>
      <p:pic>
        <p:nvPicPr>
          <p:cNvPr id="7" name="Content Placeholder 6" descr="A cartoon of a person surrounded by people&#10;&#10;Description automatically generated with low confidence">
            <a:extLst>
              <a:ext uri="{FF2B5EF4-FFF2-40B4-BE49-F238E27FC236}">
                <a16:creationId xmlns:a16="http://schemas.microsoft.com/office/drawing/2014/main" id="{707914F1-D931-CADF-AFA7-C2C696B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7884"/>
            <a:ext cx="4154280" cy="4154280"/>
          </a:xfrm>
          <a:prstGeom prst="rect">
            <a:avLst/>
          </a:prstGeom>
        </p:spPr>
      </p:pic>
      <p:sp>
        <p:nvSpPr>
          <p:cNvPr id="140" name="Content Placeholder 139">
            <a:extLst>
              <a:ext uri="{FF2B5EF4-FFF2-40B4-BE49-F238E27FC236}">
                <a16:creationId xmlns:a16="http://schemas.microsoft.com/office/drawing/2014/main" id="{B4EF49B6-EB40-DB80-8DD5-68972A8F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4" y="2914110"/>
            <a:ext cx="4962134" cy="2593334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306" name="Group 148">
            <a:extLst>
              <a:ext uri="{FF2B5EF4-FFF2-40B4-BE49-F238E27FC236}">
                <a16:creationId xmlns:a16="http://schemas.microsoft.com/office/drawing/2014/main" id="{F25E4505-3E0D-46F0-A26D-085335D2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06624" y="-26727"/>
            <a:ext cx="3654378" cy="6874755"/>
            <a:chOff x="8306624" y="-26727"/>
            <a:chExt cx="3654378" cy="6874755"/>
          </a:xfrm>
        </p:grpSpPr>
        <p:sp>
          <p:nvSpPr>
            <p:cNvPr id="307" name="Freeform 8">
              <a:extLst>
                <a:ext uri="{FF2B5EF4-FFF2-40B4-BE49-F238E27FC236}">
                  <a16:creationId xmlns:a16="http://schemas.microsoft.com/office/drawing/2014/main" id="{CFEBBA01-5D63-4547-B01C-06446F8EA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189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B151F0C2-EB37-4394-85D8-631C639D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2390" y="15266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5">
              <a:extLst>
                <a:ext uri="{FF2B5EF4-FFF2-40B4-BE49-F238E27FC236}">
                  <a16:creationId xmlns:a16="http://schemas.microsoft.com/office/drawing/2014/main" id="{16BA0741-61D0-4B78-99A2-84727B154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8028" y="7521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8">
              <a:extLst>
                <a:ext uri="{FF2B5EF4-FFF2-40B4-BE49-F238E27FC236}">
                  <a16:creationId xmlns:a16="http://schemas.microsoft.com/office/drawing/2014/main" id="{608BEE1D-8947-4860-92E2-DF5E72617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10383" y="34600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2">
              <a:extLst>
                <a:ext uri="{FF2B5EF4-FFF2-40B4-BE49-F238E27FC236}">
                  <a16:creationId xmlns:a16="http://schemas.microsoft.com/office/drawing/2014/main" id="{23477C11-8260-4FBB-821B-620D7E4C7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5102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4">
              <a:extLst>
                <a:ext uri="{FF2B5EF4-FFF2-40B4-BE49-F238E27FC236}">
                  <a16:creationId xmlns:a16="http://schemas.microsoft.com/office/drawing/2014/main" id="{E1B67178-0C14-4601-BF94-91DCCCD9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6997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9">
              <a:extLst>
                <a:ext uri="{FF2B5EF4-FFF2-40B4-BE49-F238E27FC236}">
                  <a16:creationId xmlns:a16="http://schemas.microsoft.com/office/drawing/2014/main" id="{EDEB60C8-CA29-46D3-9AA7-9F7A1252D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55923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78">
              <a:extLst>
                <a:ext uri="{FF2B5EF4-FFF2-40B4-BE49-F238E27FC236}">
                  <a16:creationId xmlns:a16="http://schemas.microsoft.com/office/drawing/2014/main" id="{9E5C2B83-454B-4951-8B08-3D617778E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72146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79">
              <a:extLst>
                <a:ext uri="{FF2B5EF4-FFF2-40B4-BE49-F238E27FC236}">
                  <a16:creationId xmlns:a16="http://schemas.microsoft.com/office/drawing/2014/main" id="{AFAD21A0-BC8E-4635-AFFB-E87CD92C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35275" y="7746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84">
              <a:extLst>
                <a:ext uri="{FF2B5EF4-FFF2-40B4-BE49-F238E27FC236}">
                  <a16:creationId xmlns:a16="http://schemas.microsoft.com/office/drawing/2014/main" id="{4B01379C-61AE-4191-B726-E8A6D84B9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51687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6">
              <a:extLst>
                <a:ext uri="{FF2B5EF4-FFF2-40B4-BE49-F238E27FC236}">
                  <a16:creationId xmlns:a16="http://schemas.microsoft.com/office/drawing/2014/main" id="{38F67446-9956-4CD9-B003-A772F215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708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6">
              <a:extLst>
                <a:ext uri="{FF2B5EF4-FFF2-40B4-BE49-F238E27FC236}">
                  <a16:creationId xmlns:a16="http://schemas.microsoft.com/office/drawing/2014/main" id="{FBA47277-EA28-45EB-80A0-64DA80757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8948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10">
              <a:extLst>
                <a:ext uri="{FF2B5EF4-FFF2-40B4-BE49-F238E27FC236}">
                  <a16:creationId xmlns:a16="http://schemas.microsoft.com/office/drawing/2014/main" id="{F74A8421-8E72-4D0B-A55B-E4EC1DCAC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341651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23">
              <a:extLst>
                <a:ext uri="{FF2B5EF4-FFF2-40B4-BE49-F238E27FC236}">
                  <a16:creationId xmlns:a16="http://schemas.microsoft.com/office/drawing/2014/main" id="{779CF57F-496E-4365-8D91-7326A2120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21405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30">
              <a:extLst>
                <a:ext uri="{FF2B5EF4-FFF2-40B4-BE49-F238E27FC236}">
                  <a16:creationId xmlns:a16="http://schemas.microsoft.com/office/drawing/2014/main" id="{160F21FA-063A-4C1C-A5D4-60AD79CB2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503303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5">
              <a:extLst>
                <a:ext uri="{FF2B5EF4-FFF2-40B4-BE49-F238E27FC236}">
                  <a16:creationId xmlns:a16="http://schemas.microsoft.com/office/drawing/2014/main" id="{8FABF168-1906-4AE6-B3F5-15EEE8CAD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53261" y="68553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5">
              <a:extLst>
                <a:ext uri="{FF2B5EF4-FFF2-40B4-BE49-F238E27FC236}">
                  <a16:creationId xmlns:a16="http://schemas.microsoft.com/office/drawing/2014/main" id="{72F9124E-1C2B-47FD-84F9-256BBABD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9868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1">
              <a:extLst>
                <a:ext uri="{FF2B5EF4-FFF2-40B4-BE49-F238E27FC236}">
                  <a16:creationId xmlns:a16="http://schemas.microsoft.com/office/drawing/2014/main" id="{F8E5A5B8-608D-41E9-80D8-30354569F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8154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6">
              <a:extLst>
                <a:ext uri="{FF2B5EF4-FFF2-40B4-BE49-F238E27FC236}">
                  <a16:creationId xmlns:a16="http://schemas.microsoft.com/office/drawing/2014/main" id="{F359FC54-371A-45E1-BC00-CC4B391E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6020" y="60737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1">
              <a:extLst>
                <a:ext uri="{FF2B5EF4-FFF2-40B4-BE49-F238E27FC236}">
                  <a16:creationId xmlns:a16="http://schemas.microsoft.com/office/drawing/2014/main" id="{92CACDFB-D6E2-43E1-AD6A-8DEF07D6F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2791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9">
              <a:extLst>
                <a:ext uri="{FF2B5EF4-FFF2-40B4-BE49-F238E27FC236}">
                  <a16:creationId xmlns:a16="http://schemas.microsoft.com/office/drawing/2014/main" id="{369D6F1B-277E-4BFA-802A-DBB2994A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0834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0">
              <a:extLst>
                <a:ext uri="{FF2B5EF4-FFF2-40B4-BE49-F238E27FC236}">
                  <a16:creationId xmlns:a16="http://schemas.microsoft.com/office/drawing/2014/main" id="{D5434E53-B08F-4ACA-91A1-72DD4A438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4712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5">
              <a:extLst>
                <a:ext uri="{FF2B5EF4-FFF2-40B4-BE49-F238E27FC236}">
                  <a16:creationId xmlns:a16="http://schemas.microsoft.com/office/drawing/2014/main" id="{31AA32B8-ECA1-4652-A7F6-C64A16483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3501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7">
              <a:extLst>
                <a:ext uri="{FF2B5EF4-FFF2-40B4-BE49-F238E27FC236}">
                  <a16:creationId xmlns:a16="http://schemas.microsoft.com/office/drawing/2014/main" id="{D5A98D8E-922A-450B-BAC7-624373E87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5805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7">
              <a:extLst>
                <a:ext uri="{FF2B5EF4-FFF2-40B4-BE49-F238E27FC236}">
                  <a16:creationId xmlns:a16="http://schemas.microsoft.com/office/drawing/2014/main" id="{1AAA8D66-0CB7-4E6F-A817-5DA6D1D9E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59773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8">
              <a:extLst>
                <a:ext uri="{FF2B5EF4-FFF2-40B4-BE49-F238E27FC236}">
                  <a16:creationId xmlns:a16="http://schemas.microsoft.com/office/drawing/2014/main" id="{7B8A3B09-BC97-4F21-94E9-5C5952669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5550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9">
              <a:extLst>
                <a:ext uri="{FF2B5EF4-FFF2-40B4-BE49-F238E27FC236}">
                  <a16:creationId xmlns:a16="http://schemas.microsoft.com/office/drawing/2014/main" id="{3E575223-DEC9-4512-ACB3-7EF79DFE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8140" y="628668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39">
              <a:extLst>
                <a:ext uri="{FF2B5EF4-FFF2-40B4-BE49-F238E27FC236}">
                  <a16:creationId xmlns:a16="http://schemas.microsoft.com/office/drawing/2014/main" id="{A2F60DB8-8105-41B6-A657-59AC8FAD4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4589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4">
              <a:extLst>
                <a:ext uri="{FF2B5EF4-FFF2-40B4-BE49-F238E27FC236}">
                  <a16:creationId xmlns:a16="http://schemas.microsoft.com/office/drawing/2014/main" id="{8E5C413D-130F-40EF-986E-3803AA20D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087360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45">
              <a:extLst>
                <a:ext uri="{FF2B5EF4-FFF2-40B4-BE49-F238E27FC236}">
                  <a16:creationId xmlns:a16="http://schemas.microsoft.com/office/drawing/2014/main" id="{AA0BCB10-8327-484F-A6E0-A2BBA90B1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299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42BBD930-764C-4A48-9EFE-3D7BD59D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0644" y="67207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8">
              <a:extLst>
                <a:ext uri="{FF2B5EF4-FFF2-40B4-BE49-F238E27FC236}">
                  <a16:creationId xmlns:a16="http://schemas.microsoft.com/office/drawing/2014/main" id="{81F2F622-5B4D-47DB-8E8E-C6C509013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3532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8">
              <a:extLst>
                <a:ext uri="{FF2B5EF4-FFF2-40B4-BE49-F238E27FC236}">
                  <a16:creationId xmlns:a16="http://schemas.microsoft.com/office/drawing/2014/main" id="{D11F209F-C153-40EF-9687-AC9B7EDC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975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6">
              <a:extLst>
                <a:ext uri="{FF2B5EF4-FFF2-40B4-BE49-F238E27FC236}">
                  <a16:creationId xmlns:a16="http://schemas.microsoft.com/office/drawing/2014/main" id="{F2C892FE-0BCC-436C-A56C-75F22A532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8399" y="18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6">
              <a:extLst>
                <a:ext uri="{FF2B5EF4-FFF2-40B4-BE49-F238E27FC236}">
                  <a16:creationId xmlns:a16="http://schemas.microsoft.com/office/drawing/2014/main" id="{C04D8270-78E5-442F-A13E-8F36B46DA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714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">
              <a:extLst>
                <a:ext uri="{FF2B5EF4-FFF2-40B4-BE49-F238E27FC236}">
                  <a16:creationId xmlns:a16="http://schemas.microsoft.com/office/drawing/2014/main" id="{2364C396-D32B-4204-BE3D-7978AEC4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6921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0">
              <a:extLst>
                <a:ext uri="{FF2B5EF4-FFF2-40B4-BE49-F238E27FC236}">
                  <a16:creationId xmlns:a16="http://schemas.microsoft.com/office/drawing/2014/main" id="{94890050-B99A-49B3-AA43-B907D7BC4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101916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4F10F360-2A8A-47C7-97F1-39C21A3E0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616113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8">
              <a:extLst>
                <a:ext uri="{FF2B5EF4-FFF2-40B4-BE49-F238E27FC236}">
                  <a16:creationId xmlns:a16="http://schemas.microsoft.com/office/drawing/2014/main" id="{B941FB0E-BF49-4CEF-8D20-36B788D3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59370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2">
              <a:extLst>
                <a:ext uri="{FF2B5EF4-FFF2-40B4-BE49-F238E27FC236}">
                  <a16:creationId xmlns:a16="http://schemas.microsoft.com/office/drawing/2014/main" id="{162B6B81-4CA7-440F-8815-60920B960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42417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4">
              <a:extLst>
                <a:ext uri="{FF2B5EF4-FFF2-40B4-BE49-F238E27FC236}">
                  <a16:creationId xmlns:a16="http://schemas.microsoft.com/office/drawing/2014/main" id="{D5ECC74F-C23A-4D14-8843-30C85D26D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8780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169EAE32-FA5D-417A-9E3D-ED5FC3A9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22908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8">
              <a:extLst>
                <a:ext uri="{FF2B5EF4-FFF2-40B4-BE49-F238E27FC236}">
                  <a16:creationId xmlns:a16="http://schemas.microsoft.com/office/drawing/2014/main" id="{81E3B909-6FF7-4890-B0F9-AF994930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9462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4">
              <a:extLst>
                <a:ext uri="{FF2B5EF4-FFF2-40B4-BE49-F238E27FC236}">
                  <a16:creationId xmlns:a16="http://schemas.microsoft.com/office/drawing/2014/main" id="{8A143A49-AE2E-4E58-80F5-ED3669450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9003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6">
              <a:extLst>
                <a:ext uri="{FF2B5EF4-FFF2-40B4-BE49-F238E27FC236}">
                  <a16:creationId xmlns:a16="http://schemas.microsoft.com/office/drawing/2014/main" id="{CABDA8BE-A80E-4A04-8F32-5125E97D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13854" y="14402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6">
              <a:extLst>
                <a:ext uri="{FF2B5EF4-FFF2-40B4-BE49-F238E27FC236}">
                  <a16:creationId xmlns:a16="http://schemas.microsoft.com/office/drawing/2014/main" id="{F6679A4D-9FFD-4D03-9A13-3A08FDCE9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2083" y="5626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10">
              <a:extLst>
                <a:ext uri="{FF2B5EF4-FFF2-40B4-BE49-F238E27FC236}">
                  <a16:creationId xmlns:a16="http://schemas.microsoft.com/office/drawing/2014/main" id="{F8AE33DF-4319-45F4-A184-8C61154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91975" y="2704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3">
              <a:extLst>
                <a:ext uri="{FF2B5EF4-FFF2-40B4-BE49-F238E27FC236}">
                  <a16:creationId xmlns:a16="http://schemas.microsoft.com/office/drawing/2014/main" id="{203B12AA-A3BD-4B7B-B036-18BB7723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71582" y="741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0">
              <a:extLst>
                <a:ext uri="{FF2B5EF4-FFF2-40B4-BE49-F238E27FC236}">
                  <a16:creationId xmlns:a16="http://schemas.microsoft.com/office/drawing/2014/main" id="{8B3AB77A-1475-48E6-B794-BAFBE891F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08329" y="113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5">
              <a:extLst>
                <a:ext uri="{FF2B5EF4-FFF2-40B4-BE49-F238E27FC236}">
                  <a16:creationId xmlns:a16="http://schemas.microsoft.com/office/drawing/2014/main" id="{799215C2-6C9A-474F-A5A4-C0B64A7F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98771" y="58420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">
              <a:extLst>
                <a:ext uri="{FF2B5EF4-FFF2-40B4-BE49-F238E27FC236}">
                  <a16:creationId xmlns:a16="http://schemas.microsoft.com/office/drawing/2014/main" id="{4CE3BA64-0E28-4234-BB1F-291B79709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718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67D91C73-C376-4277-9EFD-9FD0470A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5470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3B663AEA-3170-47F1-999C-74A61A96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72976" y="623206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9">
              <a:extLst>
                <a:ext uri="{FF2B5EF4-FFF2-40B4-BE49-F238E27FC236}">
                  <a16:creationId xmlns:a16="http://schemas.microsoft.com/office/drawing/2014/main" id="{D1A61960-42E0-4162-9516-2A7EC18F9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48150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0">
              <a:extLst>
                <a:ext uri="{FF2B5EF4-FFF2-40B4-BE49-F238E27FC236}">
                  <a16:creationId xmlns:a16="http://schemas.microsoft.com/office/drawing/2014/main" id="{409D0999-B4C1-4806-8388-89F9DA6C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2028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5">
              <a:extLst>
                <a:ext uri="{FF2B5EF4-FFF2-40B4-BE49-F238E27FC236}">
                  <a16:creationId xmlns:a16="http://schemas.microsoft.com/office/drawing/2014/main" id="{D281BE1A-6972-4D40-B89F-7D3B35E0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0817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7">
              <a:extLst>
                <a:ext uri="{FF2B5EF4-FFF2-40B4-BE49-F238E27FC236}">
                  <a16:creationId xmlns:a16="http://schemas.microsoft.com/office/drawing/2014/main" id="{101325E8-3735-4D9E-AD4A-940C5B14F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3121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B6F7609-A46F-495F-ACA3-C299FBDD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60314" y="6723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7">
              <a:extLst>
                <a:ext uri="{FF2B5EF4-FFF2-40B4-BE49-F238E27FC236}">
                  <a16:creationId xmlns:a16="http://schemas.microsoft.com/office/drawing/2014/main" id="{A0A8F5DC-6AEA-4EE6-B393-417DA1EDA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5053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8">
              <a:extLst>
                <a:ext uri="{FF2B5EF4-FFF2-40B4-BE49-F238E27FC236}">
                  <a16:creationId xmlns:a16="http://schemas.microsoft.com/office/drawing/2014/main" id="{7EEFD3A9-D993-4A34-849E-2CC00645F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69356" y="60299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9">
              <a:extLst>
                <a:ext uri="{FF2B5EF4-FFF2-40B4-BE49-F238E27FC236}">
                  <a16:creationId xmlns:a16="http://schemas.microsoft.com/office/drawing/2014/main" id="{5C65C06C-6AE3-4741-A0B0-AB4626AA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1210" y="6020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9">
              <a:extLst>
                <a:ext uri="{FF2B5EF4-FFF2-40B4-BE49-F238E27FC236}">
                  <a16:creationId xmlns:a16="http://schemas.microsoft.com/office/drawing/2014/main" id="{E1086A18-29F9-4452-B314-8C415983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1556" y="59954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>
              <a:extLst>
                <a:ext uri="{FF2B5EF4-FFF2-40B4-BE49-F238E27FC236}">
                  <a16:creationId xmlns:a16="http://schemas.microsoft.com/office/drawing/2014/main" id="{04F4D575-818F-4EDA-8D6F-4FB2DE67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04846" y="59883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>
              <a:extLst>
                <a:ext uri="{FF2B5EF4-FFF2-40B4-BE49-F238E27FC236}">
                  <a16:creationId xmlns:a16="http://schemas.microsoft.com/office/drawing/2014/main" id="{0E161E48-85EB-4A49-BC06-364995C51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52201" y="601694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12412E23-0A88-4F9B-93D5-83AB1CB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27047" y="600146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35CA5C8C-D72C-482D-9453-B29DFEEE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84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8">
              <a:extLst>
                <a:ext uri="{FF2B5EF4-FFF2-40B4-BE49-F238E27FC236}">
                  <a16:creationId xmlns:a16="http://schemas.microsoft.com/office/drawing/2014/main" id="{9A71EDCD-24BC-4A17-9B64-DC1E2858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07099" y="472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6">
              <a:extLst>
                <a:ext uri="{FF2B5EF4-FFF2-40B4-BE49-F238E27FC236}">
                  <a16:creationId xmlns:a16="http://schemas.microsoft.com/office/drawing/2014/main" id="{A50F6063-95E3-4BDF-B880-F33DCD1E2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7538" y="3516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6">
              <a:extLst>
                <a:ext uri="{FF2B5EF4-FFF2-40B4-BE49-F238E27FC236}">
                  <a16:creationId xmlns:a16="http://schemas.microsoft.com/office/drawing/2014/main" id="{E1FA8E71-2DDE-4E51-9875-B964A6934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8767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199A2DF2-B31D-408E-8626-2C40CC0B2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88271" y="76840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C83EF657-5D67-4019-9E20-17CCD4C58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22334" y="81592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3B992048-CE4D-4C79-8265-F49ACF10D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343" y="66839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2B94DB80-B7D1-4170-88A2-6E4EC5524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5368" y="11763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">
              <a:extLst>
                <a:ext uri="{FF2B5EF4-FFF2-40B4-BE49-F238E27FC236}">
                  <a16:creationId xmlns:a16="http://schemas.microsoft.com/office/drawing/2014/main" id="{2F8AE45B-8CBB-4DA9-8248-23615828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9298" y="63183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">
              <a:extLst>
                <a:ext uri="{FF2B5EF4-FFF2-40B4-BE49-F238E27FC236}">
                  <a16:creationId xmlns:a16="http://schemas.microsoft.com/office/drawing/2014/main" id="{22F566CA-D7F1-40DD-A2DC-740587F59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2712" y="37508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">
              <a:extLst>
                <a:ext uri="{FF2B5EF4-FFF2-40B4-BE49-F238E27FC236}">
                  <a16:creationId xmlns:a16="http://schemas.microsoft.com/office/drawing/2014/main" id="{25703CD1-3965-43FB-8408-77151BBD2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42630" y="2061963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8236AF27-E29A-4BE1-835F-3E58632F5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27393" y="225952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C127F179-C992-4D40-B186-06818A77C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6732" y="108936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6B0E5B35-D3B7-4BEB-839F-D258E79A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0419" y="87679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6">
              <a:extLst>
                <a:ext uri="{FF2B5EF4-FFF2-40B4-BE49-F238E27FC236}">
                  <a16:creationId xmlns:a16="http://schemas.microsoft.com/office/drawing/2014/main" id="{0A5309F9-3D88-4474-ABD7-B61C20EEA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7643" y="136050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">
              <a:extLst>
                <a:ext uri="{FF2B5EF4-FFF2-40B4-BE49-F238E27FC236}">
                  <a16:creationId xmlns:a16="http://schemas.microsoft.com/office/drawing/2014/main" id="{C4D0EC36-D809-4017-A7B7-70EF53250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8119" y="179760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8">
              <a:extLst>
                <a:ext uri="{FF2B5EF4-FFF2-40B4-BE49-F238E27FC236}">
                  <a16:creationId xmlns:a16="http://schemas.microsoft.com/office/drawing/2014/main" id="{FBDEBED8-29DF-4480-8174-2215AF3E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03" y="157501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0">
              <a:extLst>
                <a:ext uri="{FF2B5EF4-FFF2-40B4-BE49-F238E27FC236}">
                  <a16:creationId xmlns:a16="http://schemas.microsoft.com/office/drawing/2014/main" id="{3444EF1F-615A-46FF-ABD9-F8C3E27AF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50453" y="111811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3">
              <a:extLst>
                <a:ext uri="{FF2B5EF4-FFF2-40B4-BE49-F238E27FC236}">
                  <a16:creationId xmlns:a16="http://schemas.microsoft.com/office/drawing/2014/main" id="{47063C05-57F6-44CA-9FD0-6206D1A0C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5807" y="293134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73C07EAB-D311-4701-AF3F-FB2F55FEC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8630" y="94833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26072D6D-FE3B-47A4-8F9D-711D9F617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4419" y="41599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0FAA55A3-30BC-408E-8D76-63F4A114E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3124" y="1154964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94A75CDE-F5FD-4343-800E-D6683426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47" y="57961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BDB3210B-EBD6-49C4-B615-F17B281B0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5360" y="142879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D85BCAD4-3F0F-401D-8253-E514BE04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1415" y="233359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176EC456-36D0-4751-86EE-E8E5D48E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509" y="163854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E6CC98B0-1624-48FE-98C5-66620ECF7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0959" y="220894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8D98D9B3-C3C3-42B4-A836-2FDAAF9F2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6190" y="186833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A203AABB-A7B2-4544-88FB-2DB3A7CCC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139" y="21137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78">
              <a:extLst>
                <a:ext uri="{FF2B5EF4-FFF2-40B4-BE49-F238E27FC236}">
                  <a16:creationId xmlns:a16="http://schemas.microsoft.com/office/drawing/2014/main" id="{680D5D17-AC96-4E0F-ADB9-FCE1FF4C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91181" y="7894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4">
              <a:extLst>
                <a:ext uri="{FF2B5EF4-FFF2-40B4-BE49-F238E27FC236}">
                  <a16:creationId xmlns:a16="http://schemas.microsoft.com/office/drawing/2014/main" id="{BF0C7978-F9E2-4005-9574-15B3FB55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62061" y="36589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6">
              <a:extLst>
                <a:ext uri="{FF2B5EF4-FFF2-40B4-BE49-F238E27FC236}">
                  <a16:creationId xmlns:a16="http://schemas.microsoft.com/office/drawing/2014/main" id="{9CC06248-C521-4E65-9620-07D06F893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9223" y="141815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705B6C10-6A43-4BBE-A52C-DC2DAECA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8826" y="55445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10">
              <a:extLst>
                <a:ext uri="{FF2B5EF4-FFF2-40B4-BE49-F238E27FC236}">
                  <a16:creationId xmlns:a16="http://schemas.microsoft.com/office/drawing/2014/main" id="{5BA4A0DD-7264-46BB-8644-3C50941C9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96550" y="30662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12">
              <a:extLst>
                <a:ext uri="{FF2B5EF4-FFF2-40B4-BE49-F238E27FC236}">
                  <a16:creationId xmlns:a16="http://schemas.microsoft.com/office/drawing/2014/main" id="{B452AC30-E9F4-4529-BD6E-5ADCDA53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06844" y="7332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68EDA7F2-4EE5-4AEC-A504-CB08F6B9A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78262" y="17902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0">
              <a:extLst>
                <a:ext uri="{FF2B5EF4-FFF2-40B4-BE49-F238E27FC236}">
                  <a16:creationId xmlns:a16="http://schemas.microsoft.com/office/drawing/2014/main" id="{5E189D22-8F54-46F8-9611-4F1FCC31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1483" y="46827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5">
              <a:extLst>
                <a:ext uri="{FF2B5EF4-FFF2-40B4-BE49-F238E27FC236}">
                  <a16:creationId xmlns:a16="http://schemas.microsoft.com/office/drawing/2014/main" id="{B761794A-7FCE-4DAA-B710-803CA99FA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89" y="688450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">
              <a:extLst>
                <a:ext uri="{FF2B5EF4-FFF2-40B4-BE49-F238E27FC236}">
                  <a16:creationId xmlns:a16="http://schemas.microsoft.com/office/drawing/2014/main" id="{20995D3A-FC68-4B79-9632-2BB10ECA8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13278" y="2730591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">
              <a:extLst>
                <a:ext uri="{FF2B5EF4-FFF2-40B4-BE49-F238E27FC236}">
                  <a16:creationId xmlns:a16="http://schemas.microsoft.com/office/drawing/2014/main" id="{49C159BB-7257-4A09-8C12-6AF61D711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2140" y="50129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F5CD4467-A569-43CF-86A0-79473F5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3235" y="244427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E4FC1A14-AE5B-4899-95DD-9C56237DA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1683" y="477570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9">
              <a:extLst>
                <a:ext uri="{FF2B5EF4-FFF2-40B4-BE49-F238E27FC236}">
                  <a16:creationId xmlns:a16="http://schemas.microsoft.com/office/drawing/2014/main" id="{EC77E2DE-CC58-4107-A404-885D2613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9821" y="449523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0E497A22-C9CB-4ADE-AE43-9E6768B22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0182" y="423399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64056CC8-26C8-4739-B9F7-0F23B778A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958" y="373151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CABABB06-E976-4F92-836D-60FC8F8D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423" y="3135487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FD9DF2A8-9AFC-48B4-BF3A-14B73A84F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063" y="337541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C8825D2E-6C88-42BD-9C25-F3B9B332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0798" y="397454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DE603ADB-B4D2-4A70-B88F-260F1D318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5777" y="5419134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">
              <a:extLst>
                <a:ext uri="{FF2B5EF4-FFF2-40B4-BE49-F238E27FC236}">
                  <a16:creationId xmlns:a16="http://schemas.microsoft.com/office/drawing/2014/main" id="{C2878743-161E-4A64-8B65-B4FCBF7B1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3768" y="569839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2A12C28B-23E2-44A5-ADB5-361EA984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745" y="641981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0C654FE1-36CF-4690-9309-DABBF02F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4651" y="59370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1">
              <a:extLst>
                <a:ext uri="{FF2B5EF4-FFF2-40B4-BE49-F238E27FC236}">
                  <a16:creationId xmlns:a16="http://schemas.microsoft.com/office/drawing/2014/main" id="{7D6AB6E9-0118-49A0-8EBF-B42E9F738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534" y="6182401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2">
              <a:extLst>
                <a:ext uri="{FF2B5EF4-FFF2-40B4-BE49-F238E27FC236}">
                  <a16:creationId xmlns:a16="http://schemas.microsoft.com/office/drawing/2014/main" id="{69778DD7-B38B-4E4F-8202-45BA1DC3B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532" y="326157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3">
              <a:extLst>
                <a:ext uri="{FF2B5EF4-FFF2-40B4-BE49-F238E27FC236}">
                  <a16:creationId xmlns:a16="http://schemas.microsoft.com/office/drawing/2014/main" id="{BD9887A7-6930-4D93-9DFD-01CA3CFB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445" y="4352882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4">
              <a:extLst>
                <a:ext uri="{FF2B5EF4-FFF2-40B4-BE49-F238E27FC236}">
                  <a16:creationId xmlns:a16="http://schemas.microsoft.com/office/drawing/2014/main" id="{4052AE48-583B-48C9-A247-060CA2896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061" y="5349630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5">
              <a:extLst>
                <a:ext uri="{FF2B5EF4-FFF2-40B4-BE49-F238E27FC236}">
                  <a16:creationId xmlns:a16="http://schemas.microsoft.com/office/drawing/2014/main" id="{9FD5A422-7830-4B7A-A2ED-CA92A12C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4027" y="456110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6">
              <a:extLst>
                <a:ext uri="{FF2B5EF4-FFF2-40B4-BE49-F238E27FC236}">
                  <a16:creationId xmlns:a16="http://schemas.microsoft.com/office/drawing/2014/main" id="{F9916F67-3F6A-4C0C-A067-87AF502B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012094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F0CE1BEA-482A-497E-B5E5-8285D2A28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30" y="3025631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183BC246-BF63-4530-91A0-7BC015C6F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599" y="48657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9">
              <a:extLst>
                <a:ext uri="{FF2B5EF4-FFF2-40B4-BE49-F238E27FC236}">
                  <a16:creationId xmlns:a16="http://schemas.microsoft.com/office/drawing/2014/main" id="{9377B4B9-6ED2-4872-9CFB-829BA2BEB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707" y="5106848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0">
              <a:extLst>
                <a:ext uri="{FF2B5EF4-FFF2-40B4-BE49-F238E27FC236}">
                  <a16:creationId xmlns:a16="http://schemas.microsoft.com/office/drawing/2014/main" id="{0247E12E-39D9-4F0A-9185-30B9196F1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671" y="256354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1">
              <a:extLst>
                <a:ext uri="{FF2B5EF4-FFF2-40B4-BE49-F238E27FC236}">
                  <a16:creationId xmlns:a16="http://schemas.microsoft.com/office/drawing/2014/main" id="{BFEB6B5F-CFDA-4E9B-9679-E2FE14DCC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6164" y="624410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2">
              <a:extLst>
                <a:ext uri="{FF2B5EF4-FFF2-40B4-BE49-F238E27FC236}">
                  <a16:creationId xmlns:a16="http://schemas.microsoft.com/office/drawing/2014/main" id="{C7748D9D-4952-4BDA-A2D2-79CCCEBF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1899" y="555121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EEB14017-87F5-46EA-991E-69B78C60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8122" y="40462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5">
              <a:extLst>
                <a:ext uri="{FF2B5EF4-FFF2-40B4-BE49-F238E27FC236}">
                  <a16:creationId xmlns:a16="http://schemas.microsoft.com/office/drawing/2014/main" id="{0289F161-F1B2-45F1-9E6E-79B9FB2CD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5971" y="580207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22AEAE03-AEFB-44B9-84C4-4108C54D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5030" y="2796168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">
              <a:extLst>
                <a:ext uri="{FF2B5EF4-FFF2-40B4-BE49-F238E27FC236}">
                  <a16:creationId xmlns:a16="http://schemas.microsoft.com/office/drawing/2014/main" id="{AC29BBAF-F380-49E2-A981-6892986B8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175" y="3815119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8">
              <a:extLst>
                <a:ext uri="{FF2B5EF4-FFF2-40B4-BE49-F238E27FC236}">
                  <a16:creationId xmlns:a16="http://schemas.microsoft.com/office/drawing/2014/main" id="{AA66B5C6-6339-49B7-B4DD-55A23AE2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8432" y="35816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9">
              <a:extLst>
                <a:ext uri="{FF2B5EF4-FFF2-40B4-BE49-F238E27FC236}">
                  <a16:creationId xmlns:a16="http://schemas.microsoft.com/office/drawing/2014/main" id="{914C6C7D-5E58-4233-8DDA-A30F9CCCD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046" y="647331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0">
              <a:extLst>
                <a:ext uri="{FF2B5EF4-FFF2-40B4-BE49-F238E27FC236}">
                  <a16:creationId xmlns:a16="http://schemas.microsoft.com/office/drawing/2014/main" id="{F714D64F-6362-4339-A494-157C35F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5462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291AFE89-581C-4100-9E75-FBFE3B3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8772" y="6512528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87">
              <a:extLst>
                <a:ext uri="{FF2B5EF4-FFF2-40B4-BE49-F238E27FC236}">
                  <a16:creationId xmlns:a16="http://schemas.microsoft.com/office/drawing/2014/main" id="{AD4A100C-BD8A-47B9-98DF-A89593D4B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3743" y="66973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3">
              <a:extLst>
                <a:ext uri="{FF2B5EF4-FFF2-40B4-BE49-F238E27FC236}">
                  <a16:creationId xmlns:a16="http://schemas.microsoft.com/office/drawing/2014/main" id="{67CF13AE-D393-4F1F-A0D4-CB4EF09D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08943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17">
              <a:extLst>
                <a:ext uri="{FF2B5EF4-FFF2-40B4-BE49-F238E27FC236}">
                  <a16:creationId xmlns:a16="http://schemas.microsoft.com/office/drawing/2014/main" id="{1C40F757-52FD-4397-8D3B-BAAE3CAA8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4234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18">
              <a:extLst>
                <a:ext uri="{FF2B5EF4-FFF2-40B4-BE49-F238E27FC236}">
                  <a16:creationId xmlns:a16="http://schemas.microsoft.com/office/drawing/2014/main" id="{AFB44554-A46E-4ABF-985F-9F1373F4F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154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9">
              <a:extLst>
                <a:ext uri="{FF2B5EF4-FFF2-40B4-BE49-F238E27FC236}">
                  <a16:creationId xmlns:a16="http://schemas.microsoft.com/office/drawing/2014/main" id="{9D73DFC7-DA1B-4BB7-BEED-58964E7C4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5682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9">
              <a:extLst>
                <a:ext uri="{FF2B5EF4-FFF2-40B4-BE49-F238E27FC236}">
                  <a16:creationId xmlns:a16="http://schemas.microsoft.com/office/drawing/2014/main" id="{7A79C604-3A80-4307-8135-1E598DE8D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2451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44">
              <a:extLst>
                <a:ext uri="{FF2B5EF4-FFF2-40B4-BE49-F238E27FC236}">
                  <a16:creationId xmlns:a16="http://schemas.microsoft.com/office/drawing/2014/main" id="{4BA84D6B-68D3-4CB8-B469-DE762E2A8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52331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7E545DE1-7FB2-4352-B269-221E9F9B0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6399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">
              <a:extLst>
                <a:ext uri="{FF2B5EF4-FFF2-40B4-BE49-F238E27FC236}">
                  <a16:creationId xmlns:a16="http://schemas.microsoft.com/office/drawing/2014/main" id="{0C828C7E-B8E1-49AA-B347-6718A2E5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13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">
              <a:extLst>
                <a:ext uri="{FF2B5EF4-FFF2-40B4-BE49-F238E27FC236}">
                  <a16:creationId xmlns:a16="http://schemas.microsoft.com/office/drawing/2014/main" id="{C9F0AA56-EBC6-4DFF-B579-0C273C4EC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2187" y="29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">
              <a:extLst>
                <a:ext uri="{FF2B5EF4-FFF2-40B4-BE49-F238E27FC236}">
                  <a16:creationId xmlns:a16="http://schemas.microsoft.com/office/drawing/2014/main" id="{525179BD-87FA-498D-B2FA-1D9E181B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07" y="625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6">
              <a:extLst>
                <a:ext uri="{FF2B5EF4-FFF2-40B4-BE49-F238E27FC236}">
                  <a16:creationId xmlns:a16="http://schemas.microsoft.com/office/drawing/2014/main" id="{E2B5DFEF-C92E-4975-982C-D4504C54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3460" y="2746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06">
              <a:extLst>
                <a:ext uri="{FF2B5EF4-FFF2-40B4-BE49-F238E27FC236}">
                  <a16:creationId xmlns:a16="http://schemas.microsoft.com/office/drawing/2014/main" id="{5D39FC93-96CA-4E79-A082-390E743A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113" y="673212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9">
              <a:extLst>
                <a:ext uri="{FF2B5EF4-FFF2-40B4-BE49-F238E27FC236}">
                  <a16:creationId xmlns:a16="http://schemas.microsoft.com/office/drawing/2014/main" id="{59433BE7-B138-4615-8446-988E3A0D0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3190" y="6095189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86B6C82-5D2C-42C8-9B0F-0D5C5E20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2292" y="522892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E8C3F346-F506-4018-80D8-A55EECC98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86598" y="52721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9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7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77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9ECF5-E5E8-1DF0-1621-54DE7DD4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Management and Multitasking</a:t>
            </a:r>
          </a:p>
        </p:txBody>
      </p:sp>
      <p:sp>
        <p:nvSpPr>
          <p:cNvPr id="239" name="Content Placeholder 72">
            <a:extLst>
              <a:ext uri="{FF2B5EF4-FFF2-40B4-BE49-F238E27FC236}">
                <a16:creationId xmlns:a16="http://schemas.microsoft.com/office/drawing/2014/main" id="{8194237B-1C8E-E48B-1A54-E0D8141C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 descr="Cartoon a cartoon of a person holding a hammer&#10;&#10;Description automatically generated with low confidence">
            <a:extLst>
              <a:ext uri="{FF2B5EF4-FFF2-40B4-BE49-F238E27FC236}">
                <a16:creationId xmlns:a16="http://schemas.microsoft.com/office/drawing/2014/main" id="{D0D8C932-6BEB-9582-38EC-BC2F91EEB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240" name="Group 79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0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5AE0-2514-AD09-2977-A446FB47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Limited Expertise and 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B78CD1-F4C2-8BEB-E4E9-3983DCB4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Cartoon person in a suit with a computer and question marks&#10;&#10;Description automatically generated">
            <a:extLst>
              <a:ext uri="{FF2B5EF4-FFF2-40B4-BE49-F238E27FC236}">
                <a16:creationId xmlns:a16="http://schemas.microsoft.com/office/drawing/2014/main" id="{69675B7F-E39B-012A-445B-B08B08083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21660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Widescreen</PresentationFormat>
  <Paragraphs>76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Modern Love</vt:lpstr>
      <vt:lpstr>Wingdings</vt:lpstr>
      <vt:lpstr>BohemianVTI</vt:lpstr>
      <vt:lpstr>Office Theme</vt:lpstr>
      <vt:lpstr>1_office theme</vt:lpstr>
      <vt:lpstr>From Zero to Hero: Accidental SQL Server DBAs Survival Guide</vt:lpstr>
      <vt:lpstr>Thank You! Sponsors </vt:lpstr>
      <vt:lpstr>Poll</vt:lpstr>
      <vt:lpstr>About me</vt:lpstr>
      <vt:lpstr>What we will cover</vt:lpstr>
      <vt:lpstr>Berry Wand – Accidental DBA</vt:lpstr>
      <vt:lpstr>SQL Server is causing a headache</vt:lpstr>
      <vt:lpstr>Time Management and Multitasking</vt:lpstr>
      <vt:lpstr>Limited Expertise and Knowledge</vt:lpstr>
      <vt:lpstr>Data Security and Compliance</vt:lpstr>
      <vt:lpstr>Disaster Recovery Planning</vt:lpstr>
      <vt:lpstr>What is a DBA?</vt:lpstr>
      <vt:lpstr>Berry doesn’t have a DBA</vt:lpstr>
      <vt:lpstr>The easy answer </vt:lpstr>
      <vt:lpstr>Here’s a plan</vt:lpstr>
      <vt:lpstr>Demo</vt:lpstr>
      <vt:lpstr>Run SP_Blitz</vt:lpstr>
      <vt:lpstr>At least you’ll have some backups that work</vt:lpstr>
      <vt:lpstr>What Berry Did</vt:lpstr>
      <vt:lpstr>What we covered</vt:lpstr>
      <vt:lpstr>Questions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2023-10-14T19:34:08Z</dcterms:created>
  <dcterms:modified xsi:type="dcterms:W3CDTF">2023-10-14T19:34:18Z</dcterms:modified>
</cp:coreProperties>
</file>